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9" r:id="rId4"/>
    <p:sldMasterId id="2147483701" r:id="rId5"/>
  </p:sldMasterIdLst>
  <p:notesMasterIdLst>
    <p:notesMasterId r:id="rId7"/>
  </p:notesMasterIdLst>
  <p:handoutMasterIdLst>
    <p:handoutMasterId r:id="rId55"/>
  </p:handoutMasterIdLst>
  <p:sldIdLst>
    <p:sldId id="325" r:id="rId6"/>
    <p:sldId id="387" r:id="rId8"/>
    <p:sldId id="258" r:id="rId9"/>
    <p:sldId id="287" r:id="rId10"/>
    <p:sldId id="331" r:id="rId11"/>
    <p:sldId id="372" r:id="rId12"/>
    <p:sldId id="373" r:id="rId13"/>
    <p:sldId id="380" r:id="rId14"/>
    <p:sldId id="374" r:id="rId15"/>
    <p:sldId id="388" r:id="rId16"/>
    <p:sldId id="332" r:id="rId17"/>
    <p:sldId id="386" r:id="rId18"/>
    <p:sldId id="379" r:id="rId19"/>
    <p:sldId id="404" r:id="rId20"/>
    <p:sldId id="389" r:id="rId21"/>
    <p:sldId id="360" r:id="rId22"/>
    <p:sldId id="358" r:id="rId23"/>
    <p:sldId id="285" r:id="rId24"/>
    <p:sldId id="359" r:id="rId25"/>
    <p:sldId id="355" r:id="rId26"/>
    <p:sldId id="361" r:id="rId27"/>
    <p:sldId id="356" r:id="rId28"/>
    <p:sldId id="362" r:id="rId29"/>
    <p:sldId id="357" r:id="rId30"/>
    <p:sldId id="390" r:id="rId31"/>
    <p:sldId id="306" r:id="rId32"/>
    <p:sldId id="327" r:id="rId33"/>
    <p:sldId id="328" r:id="rId34"/>
    <p:sldId id="369" r:id="rId35"/>
    <p:sldId id="391" r:id="rId36"/>
    <p:sldId id="395" r:id="rId37"/>
    <p:sldId id="393" r:id="rId38"/>
    <p:sldId id="305" r:id="rId39"/>
    <p:sldId id="286" r:id="rId40"/>
    <p:sldId id="318" r:id="rId41"/>
    <p:sldId id="290" r:id="rId42"/>
    <p:sldId id="394" r:id="rId43"/>
    <p:sldId id="402" r:id="rId44"/>
    <p:sldId id="396" r:id="rId45"/>
    <p:sldId id="397" r:id="rId46"/>
    <p:sldId id="398" r:id="rId47"/>
    <p:sldId id="329" r:id="rId48"/>
    <p:sldId id="399" r:id="rId49"/>
    <p:sldId id="330" r:id="rId50"/>
    <p:sldId id="403" r:id="rId51"/>
    <p:sldId id="392" r:id="rId52"/>
    <p:sldId id="405" r:id="rId53"/>
    <p:sldId id="32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7095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5475" autoAdjust="0"/>
  </p:normalViewPr>
  <p:slideViewPr>
    <p:cSldViewPr snapToGrid="0" showGuides="1">
      <p:cViewPr varScale="1">
        <p:scale>
          <a:sx n="91" d="100"/>
          <a:sy n="91" d="100"/>
        </p:scale>
        <p:origin x="84" y="144"/>
      </p:cViewPr>
      <p:guideLst>
        <p:guide orient="horz" pos="219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539F5-7036-41EC-B706-1E09E7BB4E9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60CB8-A527-4374-BCDF-18654784AD8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latin typeface="宋体" pitchFamily="2" charset="-122"/>
                <a:ea typeface="Rockwell Condensed" panose="02060603050405020104" charset="0"/>
                <a:cs typeface="Segoe UI" panose="020B0502040204020203" pitchFamily="34" charset="0"/>
              </a:rPr>
            </a:fld>
            <a:endParaRPr lang="id-ID" sz="41300" b="1" i="0" spc="-150" dirty="0">
              <a:solidFill>
                <a:schemeClr val="bg1">
                  <a:alpha val="60000"/>
                </a:schemeClr>
              </a:solidFill>
              <a:latin typeface="宋体" pitchFamily="2" charset="-122"/>
              <a:ea typeface="Rockwell Condensed" panose="02060603050405020104"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5" name="Picture Placeholder 4"/>
          <p:cNvSpPr>
            <a:spLocks noGrp="1"/>
          </p:cNvSpPr>
          <p:nvPr>
            <p:ph type="pic" sz="quarter" idx="11" hasCustomPrompt="1"/>
          </p:nvPr>
        </p:nvSpPr>
        <p:spPr>
          <a:xfrm>
            <a:off x="1494632" y="653145"/>
            <a:ext cx="9202736" cy="2278743"/>
          </a:xfrm>
          <a:prstGeom prst="roundRect">
            <a:avLst>
              <a:gd name="adj" fmla="val 2655"/>
            </a:avLst>
          </a:prstGeom>
          <a:noFill/>
          <a:effectLst>
            <a:outerShdw blurRad="1270000" dist="673100" dir="5400000" sx="86000" sy="86000" algn="t" rotWithShape="0">
              <a:prstClr val="black">
                <a:alpha val="27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9459" y="1380675"/>
            <a:ext cx="4343399" cy="4343398"/>
          </a:xfrm>
          <a:custGeom>
            <a:avLst/>
            <a:gdLst>
              <a:gd name="connsiteX0" fmla="*/ 2171699 w 4343398"/>
              <a:gd name="connsiteY0" fmla="*/ 0 h 4343398"/>
              <a:gd name="connsiteX1" fmla="*/ 4343398 w 4343398"/>
              <a:gd name="connsiteY1" fmla="*/ 2171699 h 4343398"/>
              <a:gd name="connsiteX2" fmla="*/ 2171699 w 4343398"/>
              <a:gd name="connsiteY2" fmla="*/ 4343398 h 4343398"/>
              <a:gd name="connsiteX3" fmla="*/ 0 w 4343398"/>
              <a:gd name="connsiteY3" fmla="*/ 2171699 h 4343398"/>
              <a:gd name="connsiteX4" fmla="*/ 2171699 w 4343398"/>
              <a:gd name="connsiteY4" fmla="*/ 0 h 434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398" h="4343398">
                <a:moveTo>
                  <a:pt x="2171699" y="0"/>
                </a:moveTo>
                <a:cubicBezTo>
                  <a:pt x="3371095" y="0"/>
                  <a:pt x="4343398" y="972303"/>
                  <a:pt x="4343398" y="2171699"/>
                </a:cubicBezTo>
                <a:cubicBezTo>
                  <a:pt x="4343398" y="3371095"/>
                  <a:pt x="3371095" y="4343398"/>
                  <a:pt x="2171699" y="4343398"/>
                </a:cubicBezTo>
                <a:cubicBezTo>
                  <a:pt x="972303" y="4343398"/>
                  <a:pt x="0" y="3371095"/>
                  <a:pt x="0" y="2171699"/>
                </a:cubicBezTo>
                <a:cubicBezTo>
                  <a:pt x="0" y="972303"/>
                  <a:pt x="972303" y="0"/>
                  <a:pt x="2171699" y="0"/>
                </a:cubicBezTo>
                <a:close/>
              </a:path>
            </a:pathLst>
          </a:custGeom>
          <a:noFill/>
          <a:ln w="127000">
            <a:solidFill>
              <a:schemeClr val="bg1"/>
            </a:solidFill>
          </a:ln>
          <a:effectLst>
            <a:outerShdw blurRad="952500" dist="647700" dir="5400000" sx="85000" sy="85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8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Rectangle 1"/>
          <p:cNvSpPr/>
          <p:nvPr userDrawn="1"/>
        </p:nvSpPr>
        <p:spPr>
          <a:xfrm>
            <a:off x="4521770" y="0"/>
            <a:ext cx="3148463" cy="6858000"/>
          </a:xfrm>
          <a:prstGeom prst="rect">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
        <p:nvSpPr>
          <p:cNvPr id="20" name="Freeform: Shape 19"/>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10450052" y="6601913"/>
            <a:ext cx="823249" cy="148800"/>
            <a:chOff x="10435302" y="6601913"/>
            <a:chExt cx="823249" cy="148800"/>
          </a:xfrm>
          <a:solidFill>
            <a:schemeClr val="accent1"/>
          </a:solidFill>
        </p:grpSpPr>
        <p:sp>
          <p:nvSpPr>
            <p:cNvPr id="26"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7"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8"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15" name="Picture Placeholder 14"/>
          <p:cNvSpPr>
            <a:spLocks noGrp="1"/>
          </p:cNvSpPr>
          <p:nvPr>
            <p:ph type="pic" sz="quarter" idx="10" hasCustomPrompt="1"/>
          </p:nvPr>
        </p:nvSpPr>
        <p:spPr>
          <a:xfrm>
            <a:off x="3418683" y="653143"/>
            <a:ext cx="5354635" cy="5551714"/>
          </a:xfrm>
          <a:prstGeom prst="rect">
            <a:avLst/>
          </a:prstGeom>
          <a:noFill/>
          <a:effectLst>
            <a:outerShdw blurRad="1092200" dist="723900" dir="5400000" sx="87000" sy="87000" algn="t" rotWithShape="0">
              <a:prstClr val="black">
                <a:alpha val="24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
            <a:ext cx="7924800" cy="6857997"/>
          </a:xfrm>
          <a:custGeom>
            <a:avLst/>
            <a:gdLst>
              <a:gd name="connsiteX0" fmla="*/ 0 w 7924800"/>
              <a:gd name="connsiteY0" fmla="*/ 0 h 6857997"/>
              <a:gd name="connsiteX1" fmla="*/ 7924800 w 7924800"/>
              <a:gd name="connsiteY1" fmla="*/ 0 h 6857997"/>
              <a:gd name="connsiteX2" fmla="*/ 7924800 w 7924800"/>
              <a:gd name="connsiteY2" fmla="*/ 6857997 h 6857997"/>
              <a:gd name="connsiteX3" fmla="*/ 0 w 7924800"/>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7924800" h="6857997">
                <a:moveTo>
                  <a:pt x="0" y="0"/>
                </a:moveTo>
                <a:lnTo>
                  <a:pt x="7924800" y="0"/>
                </a:lnTo>
                <a:lnTo>
                  <a:pt x="7924800" y="6857997"/>
                </a:lnTo>
                <a:lnTo>
                  <a:pt x="0" y="685799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44_Title Slide">
    <p:bg>
      <p:bgPr>
        <a:solidFill>
          <a:srgbClr val="444C7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02921"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2" name="Picture Placeholder 11"/>
          <p:cNvSpPr>
            <a:spLocks noGrp="1"/>
          </p:cNvSpPr>
          <p:nvPr>
            <p:ph type="pic" sz="quarter" idx="11" hasCustomPrompt="1"/>
          </p:nvPr>
        </p:nvSpPr>
        <p:spPr>
          <a:xfrm>
            <a:off x="6263640"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4" name="Picture Placeholder 13"/>
          <p:cNvSpPr>
            <a:spLocks noGrp="1"/>
          </p:cNvSpPr>
          <p:nvPr>
            <p:ph type="pic" sz="quarter" idx="12" hasCustomPrompt="1"/>
          </p:nvPr>
        </p:nvSpPr>
        <p:spPr>
          <a:xfrm>
            <a:off x="502921" y="3596164"/>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3" name="Picture Placeholder 12"/>
          <p:cNvSpPr>
            <a:spLocks noGrp="1"/>
          </p:cNvSpPr>
          <p:nvPr>
            <p:ph type="pic" sz="quarter" idx="13" hasCustomPrompt="1"/>
          </p:nvPr>
        </p:nvSpPr>
        <p:spPr>
          <a:xfrm>
            <a:off x="6263640" y="3596163"/>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0-#ppt_w/2"/>
                                          </p:val>
                                        </p:tav>
                                        <p:tav tm="100000">
                                          <p:val>
                                            <p:strVal val="#ppt_x"/>
                                          </p:val>
                                        </p:tav>
                                      </p:tavLst>
                                    </p:anim>
                                    <p:anim calcmode="lin" valueType="num">
                                      <p:cBhvr additive="base">
                                        <p:cTn id="20"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5" name="Rectangle 4"/>
          <p:cNvSpPr/>
          <p:nvPr userDrawn="1"/>
        </p:nvSpPr>
        <p:spPr>
          <a:xfrm>
            <a:off x="1" y="1932079"/>
            <a:ext cx="12192000" cy="3893508"/>
          </a:xfrm>
          <a:prstGeom prst="rect">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7870109"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6" name="Picture Placeholder 15"/>
          <p:cNvSpPr>
            <a:spLocks noGrp="1"/>
          </p:cNvSpPr>
          <p:nvPr>
            <p:ph type="pic" sz="quarter" idx="11" hasCustomPrompt="1"/>
          </p:nvPr>
        </p:nvSpPr>
        <p:spPr>
          <a:xfrm>
            <a:off x="4530793"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5" name="Picture Placeholder 14"/>
          <p:cNvSpPr>
            <a:spLocks noGrp="1"/>
          </p:cNvSpPr>
          <p:nvPr>
            <p:ph type="pic" sz="quarter" idx="12" hasCustomPrompt="1"/>
          </p:nvPr>
        </p:nvSpPr>
        <p:spPr>
          <a:xfrm>
            <a:off x="1191476"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25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17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ea typeface="Roboto Condensed" panose="02000000000000000000" pitchFamily="2" charset="0"/>
                <a:cs typeface="Segoe UI" panose="020B0502040204020203" pitchFamily="34" charset="0"/>
              </a:rPr>
            </a:fld>
            <a:endParaRPr lang="id-ID" sz="41300" b="1" i="0" spc="-150" dirty="0">
              <a:solidFill>
                <a:schemeClr val="bg1">
                  <a:alpha val="60000"/>
                </a:schemeClr>
              </a:solidFill>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12191999" cy="50144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1809750"/>
            <a:ext cx="12191988" cy="5048250"/>
          </a:xfrm>
          <a:custGeom>
            <a:avLst/>
            <a:gdLst>
              <a:gd name="connsiteX0" fmla="*/ 243840 w 12191988"/>
              <a:gd name="connsiteY0" fmla="*/ 0 h 5048250"/>
              <a:gd name="connsiteX1" fmla="*/ 468518 w 12191988"/>
              <a:gd name="connsiteY1" fmla="*/ 148926 h 5048250"/>
              <a:gd name="connsiteX2" fmla="*/ 487676 w 12191988"/>
              <a:gd name="connsiteY2" fmla="*/ 243819 h 5048250"/>
              <a:gd name="connsiteX3" fmla="*/ 487676 w 12191988"/>
              <a:gd name="connsiteY3" fmla="*/ 1127758 h 5048250"/>
              <a:gd name="connsiteX4" fmla="*/ 731516 w 12191988"/>
              <a:gd name="connsiteY4" fmla="*/ 1371598 h 5048250"/>
              <a:gd name="connsiteX5" fmla="*/ 975356 w 12191988"/>
              <a:gd name="connsiteY5" fmla="*/ 1127758 h 5048250"/>
              <a:gd name="connsiteX6" fmla="*/ 975356 w 12191988"/>
              <a:gd name="connsiteY6" fmla="*/ 243819 h 5048250"/>
              <a:gd name="connsiteX7" fmla="*/ 975360 w 12191988"/>
              <a:gd name="connsiteY7" fmla="*/ 243839 h 5048250"/>
              <a:gd name="connsiteX8" fmla="*/ 994522 w 12191988"/>
              <a:gd name="connsiteY8" fmla="*/ 148926 h 5048250"/>
              <a:gd name="connsiteX9" fmla="*/ 1219200 w 12191988"/>
              <a:gd name="connsiteY9" fmla="*/ 0 h 5048250"/>
              <a:gd name="connsiteX10" fmla="*/ 1443877 w 12191988"/>
              <a:gd name="connsiteY10" fmla="*/ 148926 h 5048250"/>
              <a:gd name="connsiteX11" fmla="*/ 1463036 w 12191988"/>
              <a:gd name="connsiteY11" fmla="*/ 243822 h 5048250"/>
              <a:gd name="connsiteX12" fmla="*/ 1463036 w 12191988"/>
              <a:gd name="connsiteY12" fmla="*/ 718185 h 5048250"/>
              <a:gd name="connsiteX13" fmla="*/ 1706876 w 12191988"/>
              <a:gd name="connsiteY13" fmla="*/ 962023 h 5048250"/>
              <a:gd name="connsiteX14" fmla="*/ 1950716 w 12191988"/>
              <a:gd name="connsiteY14" fmla="*/ 718185 h 5048250"/>
              <a:gd name="connsiteX15" fmla="*/ 1950716 w 12191988"/>
              <a:gd name="connsiteY15" fmla="*/ 243823 h 5048250"/>
              <a:gd name="connsiteX16" fmla="*/ 1950719 w 12191988"/>
              <a:gd name="connsiteY16" fmla="*/ 243839 h 5048250"/>
              <a:gd name="connsiteX17" fmla="*/ 1969881 w 12191988"/>
              <a:gd name="connsiteY17" fmla="*/ 148926 h 5048250"/>
              <a:gd name="connsiteX18" fmla="*/ 2194561 w 12191988"/>
              <a:gd name="connsiteY18" fmla="*/ 0 h 5048250"/>
              <a:gd name="connsiteX19" fmla="*/ 2419239 w 12191988"/>
              <a:gd name="connsiteY19" fmla="*/ 148926 h 5048250"/>
              <a:gd name="connsiteX20" fmla="*/ 2438396 w 12191988"/>
              <a:gd name="connsiteY20" fmla="*/ 243817 h 5048250"/>
              <a:gd name="connsiteX21" fmla="*/ 2438396 w 12191988"/>
              <a:gd name="connsiteY21" fmla="*/ 1356358 h 5048250"/>
              <a:gd name="connsiteX22" fmla="*/ 2682236 w 12191988"/>
              <a:gd name="connsiteY22" fmla="*/ 1600199 h 5048250"/>
              <a:gd name="connsiteX23" fmla="*/ 2926076 w 12191988"/>
              <a:gd name="connsiteY23" fmla="*/ 1356358 h 5048250"/>
              <a:gd name="connsiteX24" fmla="*/ 2926076 w 12191988"/>
              <a:gd name="connsiteY24" fmla="*/ 243816 h 5048250"/>
              <a:gd name="connsiteX25" fmla="*/ 2926081 w 12191988"/>
              <a:gd name="connsiteY25" fmla="*/ 243839 h 5048250"/>
              <a:gd name="connsiteX26" fmla="*/ 2945242 w 12191988"/>
              <a:gd name="connsiteY26" fmla="*/ 148926 h 5048250"/>
              <a:gd name="connsiteX27" fmla="*/ 3169919 w 12191988"/>
              <a:gd name="connsiteY27" fmla="*/ 0 h 5048250"/>
              <a:gd name="connsiteX28" fmla="*/ 3394599 w 12191988"/>
              <a:gd name="connsiteY28" fmla="*/ 148926 h 5048250"/>
              <a:gd name="connsiteX29" fmla="*/ 3413756 w 12191988"/>
              <a:gd name="connsiteY29" fmla="*/ 243820 h 5048250"/>
              <a:gd name="connsiteX30" fmla="*/ 3413756 w 12191988"/>
              <a:gd name="connsiteY30" fmla="*/ 546735 h 5048250"/>
              <a:gd name="connsiteX31" fmla="*/ 3657596 w 12191988"/>
              <a:gd name="connsiteY31" fmla="*/ 790575 h 5048250"/>
              <a:gd name="connsiteX32" fmla="*/ 3901436 w 12191988"/>
              <a:gd name="connsiteY32" fmla="*/ 546735 h 5048250"/>
              <a:gd name="connsiteX33" fmla="*/ 3901436 w 12191988"/>
              <a:gd name="connsiteY33" fmla="*/ 243821 h 5048250"/>
              <a:gd name="connsiteX34" fmla="*/ 3901439 w 12191988"/>
              <a:gd name="connsiteY34" fmla="*/ 243839 h 5048250"/>
              <a:gd name="connsiteX35" fmla="*/ 3920601 w 12191988"/>
              <a:gd name="connsiteY35" fmla="*/ 148926 h 5048250"/>
              <a:gd name="connsiteX36" fmla="*/ 4145279 w 12191988"/>
              <a:gd name="connsiteY36" fmla="*/ 0 h 5048250"/>
              <a:gd name="connsiteX37" fmla="*/ 4389116 w 12191988"/>
              <a:gd name="connsiteY37" fmla="*/ 243840 h 5048250"/>
              <a:gd name="connsiteX38" fmla="*/ 4389116 w 12191988"/>
              <a:gd name="connsiteY38" fmla="*/ 1908808 h 5048250"/>
              <a:gd name="connsiteX39" fmla="*/ 4632955 w 12191988"/>
              <a:gd name="connsiteY39" fmla="*/ 2152648 h 5048250"/>
              <a:gd name="connsiteX40" fmla="*/ 4876795 w 12191988"/>
              <a:gd name="connsiteY40" fmla="*/ 1908808 h 5048250"/>
              <a:gd name="connsiteX41" fmla="*/ 4876795 w 12191988"/>
              <a:gd name="connsiteY41" fmla="*/ 243829 h 5048250"/>
              <a:gd name="connsiteX42" fmla="*/ 4876797 w 12191988"/>
              <a:gd name="connsiteY42" fmla="*/ 243840 h 5048250"/>
              <a:gd name="connsiteX43" fmla="*/ 5120638 w 12191988"/>
              <a:gd name="connsiteY43" fmla="*/ 0 h 5048250"/>
              <a:gd name="connsiteX44" fmla="*/ 5345317 w 12191988"/>
              <a:gd name="connsiteY44" fmla="*/ 148926 h 5048250"/>
              <a:gd name="connsiteX45" fmla="*/ 5364474 w 12191988"/>
              <a:gd name="connsiteY45" fmla="*/ 243825 h 5048250"/>
              <a:gd name="connsiteX46" fmla="*/ 5364474 w 12191988"/>
              <a:gd name="connsiteY46" fmla="*/ 975359 h 5048250"/>
              <a:gd name="connsiteX47" fmla="*/ 5608317 w 12191988"/>
              <a:gd name="connsiteY47" fmla="*/ 1219199 h 5048250"/>
              <a:gd name="connsiteX48" fmla="*/ 5852157 w 12191988"/>
              <a:gd name="connsiteY48" fmla="*/ 975359 h 5048250"/>
              <a:gd name="connsiteX49" fmla="*/ 5852157 w 12191988"/>
              <a:gd name="connsiteY49" fmla="*/ 243840 h 5048250"/>
              <a:gd name="connsiteX50" fmla="*/ 6095996 w 12191988"/>
              <a:gd name="connsiteY50" fmla="*/ 0 h 5048250"/>
              <a:gd name="connsiteX51" fmla="*/ 6339834 w 12191988"/>
              <a:gd name="connsiteY51" fmla="*/ 243840 h 5048250"/>
              <a:gd name="connsiteX52" fmla="*/ 6339834 w 12191988"/>
              <a:gd name="connsiteY52" fmla="*/ 1604009 h 5048250"/>
              <a:gd name="connsiteX53" fmla="*/ 6583674 w 12191988"/>
              <a:gd name="connsiteY53" fmla="*/ 1847849 h 5048250"/>
              <a:gd name="connsiteX54" fmla="*/ 6827514 w 12191988"/>
              <a:gd name="connsiteY54" fmla="*/ 1604009 h 5048250"/>
              <a:gd name="connsiteX55" fmla="*/ 6827514 w 12191988"/>
              <a:gd name="connsiteY55" fmla="*/ 243840 h 5048250"/>
              <a:gd name="connsiteX56" fmla="*/ 7071354 w 12191988"/>
              <a:gd name="connsiteY56" fmla="*/ 0 h 5048250"/>
              <a:gd name="connsiteX57" fmla="*/ 7315194 w 12191988"/>
              <a:gd name="connsiteY57" fmla="*/ 243840 h 5048250"/>
              <a:gd name="connsiteX58" fmla="*/ 7315194 w 12191988"/>
              <a:gd name="connsiteY58" fmla="*/ 441960 h 5048250"/>
              <a:gd name="connsiteX59" fmla="*/ 7559034 w 12191988"/>
              <a:gd name="connsiteY59" fmla="*/ 685800 h 5048250"/>
              <a:gd name="connsiteX60" fmla="*/ 7802874 w 12191988"/>
              <a:gd name="connsiteY60" fmla="*/ 441960 h 5048250"/>
              <a:gd name="connsiteX61" fmla="*/ 7802874 w 12191988"/>
              <a:gd name="connsiteY61" fmla="*/ 243840 h 5048250"/>
              <a:gd name="connsiteX62" fmla="*/ 8046714 w 12191988"/>
              <a:gd name="connsiteY62" fmla="*/ 0 h 5048250"/>
              <a:gd name="connsiteX63" fmla="*/ 8290554 w 12191988"/>
              <a:gd name="connsiteY63" fmla="*/ 243840 h 5048250"/>
              <a:gd name="connsiteX64" fmla="*/ 8290554 w 12191988"/>
              <a:gd name="connsiteY64" fmla="*/ 1127759 h 5048250"/>
              <a:gd name="connsiteX65" fmla="*/ 8534394 w 12191988"/>
              <a:gd name="connsiteY65" fmla="*/ 1371599 h 5048250"/>
              <a:gd name="connsiteX66" fmla="*/ 8778234 w 12191988"/>
              <a:gd name="connsiteY66" fmla="*/ 1127759 h 5048250"/>
              <a:gd name="connsiteX67" fmla="*/ 8778234 w 12191988"/>
              <a:gd name="connsiteY67" fmla="*/ 243840 h 5048250"/>
              <a:gd name="connsiteX68" fmla="*/ 9022074 w 12191988"/>
              <a:gd name="connsiteY68" fmla="*/ 0 h 5048250"/>
              <a:gd name="connsiteX69" fmla="*/ 9265914 w 12191988"/>
              <a:gd name="connsiteY69" fmla="*/ 243840 h 5048250"/>
              <a:gd name="connsiteX70" fmla="*/ 9265914 w 12191988"/>
              <a:gd name="connsiteY70" fmla="*/ 718185 h 5048250"/>
              <a:gd name="connsiteX71" fmla="*/ 9509754 w 12191988"/>
              <a:gd name="connsiteY71" fmla="*/ 962025 h 5048250"/>
              <a:gd name="connsiteX72" fmla="*/ 9753594 w 12191988"/>
              <a:gd name="connsiteY72" fmla="*/ 718185 h 5048250"/>
              <a:gd name="connsiteX73" fmla="*/ 9753594 w 12191988"/>
              <a:gd name="connsiteY73" fmla="*/ 243840 h 5048250"/>
              <a:gd name="connsiteX74" fmla="*/ 9997434 w 12191988"/>
              <a:gd name="connsiteY74" fmla="*/ 0 h 5048250"/>
              <a:gd name="connsiteX75" fmla="*/ 10241274 w 12191988"/>
              <a:gd name="connsiteY75" fmla="*/ 243840 h 5048250"/>
              <a:gd name="connsiteX76" fmla="*/ 10241274 w 12191988"/>
              <a:gd name="connsiteY76" fmla="*/ 1908810 h 5048250"/>
              <a:gd name="connsiteX77" fmla="*/ 10485114 w 12191988"/>
              <a:gd name="connsiteY77" fmla="*/ 2152650 h 5048250"/>
              <a:gd name="connsiteX78" fmla="*/ 10728954 w 12191988"/>
              <a:gd name="connsiteY78" fmla="*/ 1908810 h 5048250"/>
              <a:gd name="connsiteX79" fmla="*/ 10728954 w 12191988"/>
              <a:gd name="connsiteY79" fmla="*/ 243840 h 5048250"/>
              <a:gd name="connsiteX80" fmla="*/ 10972794 w 12191988"/>
              <a:gd name="connsiteY80" fmla="*/ 0 h 5048250"/>
              <a:gd name="connsiteX81" fmla="*/ 11216634 w 12191988"/>
              <a:gd name="connsiteY81" fmla="*/ 243840 h 5048250"/>
              <a:gd name="connsiteX82" fmla="*/ 11216634 w 12191988"/>
              <a:gd name="connsiteY82" fmla="*/ 975360 h 5048250"/>
              <a:gd name="connsiteX83" fmla="*/ 11460474 w 12191988"/>
              <a:gd name="connsiteY83" fmla="*/ 1219200 h 5048250"/>
              <a:gd name="connsiteX84" fmla="*/ 11704314 w 12191988"/>
              <a:gd name="connsiteY84" fmla="*/ 975360 h 5048250"/>
              <a:gd name="connsiteX85" fmla="*/ 11704314 w 12191988"/>
              <a:gd name="connsiteY85" fmla="*/ 243840 h 5048250"/>
              <a:gd name="connsiteX86" fmla="*/ 11948154 w 12191988"/>
              <a:gd name="connsiteY86" fmla="*/ 0 h 5048250"/>
              <a:gd name="connsiteX87" fmla="*/ 12172832 w 12191988"/>
              <a:gd name="connsiteY87" fmla="*/ 148926 h 5048250"/>
              <a:gd name="connsiteX88" fmla="*/ 12191988 w 12191988"/>
              <a:gd name="connsiteY88" fmla="*/ 243810 h 5048250"/>
              <a:gd name="connsiteX89" fmla="*/ 12191988 w 12191988"/>
              <a:gd name="connsiteY89" fmla="*/ 5048250 h 5048250"/>
              <a:gd name="connsiteX90" fmla="*/ 0 w 12191988"/>
              <a:gd name="connsiteY90" fmla="*/ 5048250 h 5048250"/>
              <a:gd name="connsiteX91" fmla="*/ 0 w 12191988"/>
              <a:gd name="connsiteY91" fmla="*/ 243840 h 5048250"/>
              <a:gd name="connsiteX92" fmla="*/ 243840 w 12191988"/>
              <a:gd name="connsiteY92"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191988" h="5048250">
                <a:moveTo>
                  <a:pt x="243840" y="0"/>
                </a:moveTo>
                <a:cubicBezTo>
                  <a:pt x="344842" y="0"/>
                  <a:pt x="431501" y="61408"/>
                  <a:pt x="468518" y="148926"/>
                </a:cubicBezTo>
                <a:lnTo>
                  <a:pt x="487676" y="243819"/>
                </a:lnTo>
                <a:lnTo>
                  <a:pt x="487676" y="1127758"/>
                </a:lnTo>
                <a:cubicBezTo>
                  <a:pt x="487676" y="1262427"/>
                  <a:pt x="596847" y="1371598"/>
                  <a:pt x="731516" y="1371598"/>
                </a:cubicBezTo>
                <a:cubicBezTo>
                  <a:pt x="866185" y="1371598"/>
                  <a:pt x="975356" y="1262427"/>
                  <a:pt x="975356" y="1127758"/>
                </a:cubicBezTo>
                <a:lnTo>
                  <a:pt x="975356" y="243819"/>
                </a:lnTo>
                <a:lnTo>
                  <a:pt x="975360" y="243839"/>
                </a:lnTo>
                <a:lnTo>
                  <a:pt x="994522" y="148926"/>
                </a:lnTo>
                <a:cubicBezTo>
                  <a:pt x="1031539" y="61408"/>
                  <a:pt x="1118198" y="0"/>
                  <a:pt x="1219200" y="0"/>
                </a:cubicBezTo>
                <a:cubicBezTo>
                  <a:pt x="1320201" y="0"/>
                  <a:pt x="1406860" y="61408"/>
                  <a:pt x="1443877" y="148926"/>
                </a:cubicBezTo>
                <a:lnTo>
                  <a:pt x="1463036" y="243822"/>
                </a:lnTo>
                <a:lnTo>
                  <a:pt x="1463036" y="718185"/>
                </a:lnTo>
                <a:cubicBezTo>
                  <a:pt x="1463036" y="852854"/>
                  <a:pt x="1572207" y="962023"/>
                  <a:pt x="1706876" y="962023"/>
                </a:cubicBezTo>
                <a:cubicBezTo>
                  <a:pt x="1841545" y="962023"/>
                  <a:pt x="1950716" y="852854"/>
                  <a:pt x="1950716" y="718185"/>
                </a:cubicBezTo>
                <a:lnTo>
                  <a:pt x="1950716" y="243823"/>
                </a:lnTo>
                <a:lnTo>
                  <a:pt x="1950719" y="243839"/>
                </a:lnTo>
                <a:lnTo>
                  <a:pt x="1969881" y="148926"/>
                </a:lnTo>
                <a:cubicBezTo>
                  <a:pt x="2006898" y="61408"/>
                  <a:pt x="2093557" y="0"/>
                  <a:pt x="2194561" y="0"/>
                </a:cubicBezTo>
                <a:cubicBezTo>
                  <a:pt x="2295563" y="0"/>
                  <a:pt x="2382222" y="61408"/>
                  <a:pt x="2419239" y="148926"/>
                </a:cubicBezTo>
                <a:lnTo>
                  <a:pt x="2438396" y="243817"/>
                </a:lnTo>
                <a:lnTo>
                  <a:pt x="2438396" y="1356358"/>
                </a:lnTo>
                <a:cubicBezTo>
                  <a:pt x="2438396" y="1491028"/>
                  <a:pt x="2547567" y="1600199"/>
                  <a:pt x="2682236" y="1600199"/>
                </a:cubicBezTo>
                <a:cubicBezTo>
                  <a:pt x="2816905" y="1600199"/>
                  <a:pt x="2926076" y="1491028"/>
                  <a:pt x="2926076" y="1356358"/>
                </a:cubicBezTo>
                <a:lnTo>
                  <a:pt x="2926076" y="243816"/>
                </a:lnTo>
                <a:lnTo>
                  <a:pt x="2926081" y="243839"/>
                </a:lnTo>
                <a:lnTo>
                  <a:pt x="2945242" y="148926"/>
                </a:lnTo>
                <a:cubicBezTo>
                  <a:pt x="2982258" y="61408"/>
                  <a:pt x="3068918" y="0"/>
                  <a:pt x="3169919" y="0"/>
                </a:cubicBezTo>
                <a:cubicBezTo>
                  <a:pt x="3270922" y="0"/>
                  <a:pt x="3357581" y="61408"/>
                  <a:pt x="3394599" y="148926"/>
                </a:cubicBezTo>
                <a:lnTo>
                  <a:pt x="3413756" y="243820"/>
                </a:lnTo>
                <a:lnTo>
                  <a:pt x="3413756" y="546735"/>
                </a:lnTo>
                <a:cubicBezTo>
                  <a:pt x="3413756" y="681404"/>
                  <a:pt x="3522927" y="790575"/>
                  <a:pt x="3657596" y="790575"/>
                </a:cubicBezTo>
                <a:cubicBezTo>
                  <a:pt x="3792264" y="790575"/>
                  <a:pt x="3901436" y="681404"/>
                  <a:pt x="3901436" y="546735"/>
                </a:cubicBezTo>
                <a:lnTo>
                  <a:pt x="3901436" y="243821"/>
                </a:lnTo>
                <a:lnTo>
                  <a:pt x="3901439" y="243839"/>
                </a:lnTo>
                <a:lnTo>
                  <a:pt x="3920601" y="148926"/>
                </a:lnTo>
                <a:cubicBezTo>
                  <a:pt x="3957618" y="61408"/>
                  <a:pt x="4044277" y="0"/>
                  <a:pt x="4145279" y="0"/>
                </a:cubicBezTo>
                <a:cubicBezTo>
                  <a:pt x="4279945" y="0"/>
                  <a:pt x="4389116" y="109171"/>
                  <a:pt x="4389116" y="243840"/>
                </a:cubicBezTo>
                <a:lnTo>
                  <a:pt x="4389116" y="1908808"/>
                </a:lnTo>
                <a:cubicBezTo>
                  <a:pt x="4389116" y="2043477"/>
                  <a:pt x="4498286" y="2152648"/>
                  <a:pt x="4632955" y="2152648"/>
                </a:cubicBezTo>
                <a:cubicBezTo>
                  <a:pt x="4767623" y="2152648"/>
                  <a:pt x="4876795" y="2043477"/>
                  <a:pt x="4876795" y="1908808"/>
                </a:cubicBezTo>
                <a:lnTo>
                  <a:pt x="4876795" y="243829"/>
                </a:lnTo>
                <a:lnTo>
                  <a:pt x="4876797" y="243840"/>
                </a:lnTo>
                <a:cubicBezTo>
                  <a:pt x="4876797" y="109171"/>
                  <a:pt x="4985968" y="0"/>
                  <a:pt x="5120638" y="0"/>
                </a:cubicBezTo>
                <a:cubicBezTo>
                  <a:pt x="5221639" y="0"/>
                  <a:pt x="5308299" y="61408"/>
                  <a:pt x="5345317" y="148926"/>
                </a:cubicBezTo>
                <a:lnTo>
                  <a:pt x="5364474" y="243825"/>
                </a:lnTo>
                <a:lnTo>
                  <a:pt x="5364474" y="975359"/>
                </a:lnTo>
                <a:cubicBezTo>
                  <a:pt x="5364474" y="1110027"/>
                  <a:pt x="5473648" y="1219199"/>
                  <a:pt x="5608317" y="1219199"/>
                </a:cubicBezTo>
                <a:cubicBezTo>
                  <a:pt x="5742984" y="1219199"/>
                  <a:pt x="5852157" y="1110027"/>
                  <a:pt x="5852157" y="975359"/>
                </a:cubicBezTo>
                <a:lnTo>
                  <a:pt x="5852157" y="243840"/>
                </a:lnTo>
                <a:cubicBezTo>
                  <a:pt x="5852157" y="109171"/>
                  <a:pt x="5961326" y="0"/>
                  <a:pt x="6095996" y="0"/>
                </a:cubicBezTo>
                <a:cubicBezTo>
                  <a:pt x="6230663" y="0"/>
                  <a:pt x="6339834" y="109171"/>
                  <a:pt x="6339834" y="243840"/>
                </a:cubicBezTo>
                <a:lnTo>
                  <a:pt x="6339834" y="1604009"/>
                </a:lnTo>
                <a:cubicBezTo>
                  <a:pt x="6339834" y="1738678"/>
                  <a:pt x="6449005" y="1847849"/>
                  <a:pt x="6583674" y="1847849"/>
                </a:cubicBezTo>
                <a:cubicBezTo>
                  <a:pt x="6718343" y="1847849"/>
                  <a:pt x="6827514" y="1738678"/>
                  <a:pt x="6827514" y="1604009"/>
                </a:cubicBezTo>
                <a:lnTo>
                  <a:pt x="6827514" y="243840"/>
                </a:lnTo>
                <a:cubicBezTo>
                  <a:pt x="6827514" y="109171"/>
                  <a:pt x="6936685" y="0"/>
                  <a:pt x="7071354" y="0"/>
                </a:cubicBezTo>
                <a:cubicBezTo>
                  <a:pt x="7206023" y="0"/>
                  <a:pt x="7315194" y="109171"/>
                  <a:pt x="7315194" y="243840"/>
                </a:cubicBezTo>
                <a:lnTo>
                  <a:pt x="7315194" y="441960"/>
                </a:lnTo>
                <a:cubicBezTo>
                  <a:pt x="7315194" y="576629"/>
                  <a:pt x="7424365" y="685800"/>
                  <a:pt x="7559034" y="685800"/>
                </a:cubicBezTo>
                <a:cubicBezTo>
                  <a:pt x="7693703" y="685800"/>
                  <a:pt x="7802874" y="576629"/>
                  <a:pt x="7802874" y="441960"/>
                </a:cubicBezTo>
                <a:lnTo>
                  <a:pt x="7802874" y="243840"/>
                </a:lnTo>
                <a:cubicBezTo>
                  <a:pt x="7802874" y="109171"/>
                  <a:pt x="7912045" y="0"/>
                  <a:pt x="8046714" y="0"/>
                </a:cubicBezTo>
                <a:cubicBezTo>
                  <a:pt x="8181383" y="0"/>
                  <a:pt x="8290554" y="109171"/>
                  <a:pt x="8290554" y="243840"/>
                </a:cubicBezTo>
                <a:lnTo>
                  <a:pt x="8290554" y="1127759"/>
                </a:lnTo>
                <a:cubicBezTo>
                  <a:pt x="8290554" y="1262428"/>
                  <a:pt x="8399725" y="1371599"/>
                  <a:pt x="8534394" y="1371599"/>
                </a:cubicBezTo>
                <a:cubicBezTo>
                  <a:pt x="8669063" y="1371599"/>
                  <a:pt x="8778234" y="1262428"/>
                  <a:pt x="8778234" y="1127759"/>
                </a:cubicBezTo>
                <a:lnTo>
                  <a:pt x="8778234" y="243840"/>
                </a:lnTo>
                <a:cubicBezTo>
                  <a:pt x="8778234" y="109171"/>
                  <a:pt x="8887405" y="0"/>
                  <a:pt x="9022074" y="0"/>
                </a:cubicBezTo>
                <a:cubicBezTo>
                  <a:pt x="9156743" y="0"/>
                  <a:pt x="9265914" y="109171"/>
                  <a:pt x="9265914" y="243840"/>
                </a:cubicBezTo>
                <a:lnTo>
                  <a:pt x="9265914" y="718185"/>
                </a:lnTo>
                <a:cubicBezTo>
                  <a:pt x="9265914" y="852854"/>
                  <a:pt x="9375085" y="962025"/>
                  <a:pt x="9509754" y="962025"/>
                </a:cubicBezTo>
                <a:cubicBezTo>
                  <a:pt x="9644423" y="962025"/>
                  <a:pt x="9753594" y="852854"/>
                  <a:pt x="9753594" y="718185"/>
                </a:cubicBezTo>
                <a:lnTo>
                  <a:pt x="9753594" y="243840"/>
                </a:lnTo>
                <a:cubicBezTo>
                  <a:pt x="9753594" y="109171"/>
                  <a:pt x="9862765" y="0"/>
                  <a:pt x="9997434" y="0"/>
                </a:cubicBezTo>
                <a:cubicBezTo>
                  <a:pt x="10132103" y="0"/>
                  <a:pt x="10241274" y="109171"/>
                  <a:pt x="10241274" y="243840"/>
                </a:cubicBezTo>
                <a:lnTo>
                  <a:pt x="10241274" y="1908810"/>
                </a:lnTo>
                <a:cubicBezTo>
                  <a:pt x="10241274" y="2043478"/>
                  <a:pt x="10350445" y="2152650"/>
                  <a:pt x="10485114" y="2152650"/>
                </a:cubicBezTo>
                <a:cubicBezTo>
                  <a:pt x="10619783" y="2152650"/>
                  <a:pt x="10728954" y="2043478"/>
                  <a:pt x="10728954" y="1908810"/>
                </a:cubicBezTo>
                <a:lnTo>
                  <a:pt x="10728954" y="243840"/>
                </a:lnTo>
                <a:cubicBezTo>
                  <a:pt x="10728954" y="109171"/>
                  <a:pt x="10838125" y="0"/>
                  <a:pt x="10972794" y="0"/>
                </a:cubicBezTo>
                <a:cubicBezTo>
                  <a:pt x="11107463" y="0"/>
                  <a:pt x="11216634" y="109171"/>
                  <a:pt x="11216634" y="243840"/>
                </a:cubicBezTo>
                <a:lnTo>
                  <a:pt x="11216634" y="975360"/>
                </a:lnTo>
                <a:cubicBezTo>
                  <a:pt x="11216634" y="1110029"/>
                  <a:pt x="11325805" y="1219200"/>
                  <a:pt x="11460474" y="1219200"/>
                </a:cubicBezTo>
                <a:cubicBezTo>
                  <a:pt x="11595143" y="1219200"/>
                  <a:pt x="11704314" y="1110029"/>
                  <a:pt x="11704314" y="975360"/>
                </a:cubicBezTo>
                <a:lnTo>
                  <a:pt x="11704314" y="243840"/>
                </a:lnTo>
                <a:cubicBezTo>
                  <a:pt x="11704314" y="109171"/>
                  <a:pt x="11813485" y="0"/>
                  <a:pt x="11948154" y="0"/>
                </a:cubicBezTo>
                <a:cubicBezTo>
                  <a:pt x="12049156" y="0"/>
                  <a:pt x="12135815" y="61408"/>
                  <a:pt x="12172832" y="148926"/>
                </a:cubicBezTo>
                <a:lnTo>
                  <a:pt x="12191988" y="243810"/>
                </a:lnTo>
                <a:lnTo>
                  <a:pt x="12191988" y="5048250"/>
                </a:lnTo>
                <a:lnTo>
                  <a:pt x="0" y="5048250"/>
                </a:lnTo>
                <a:lnTo>
                  <a:pt x="0" y="243840"/>
                </a:lnTo>
                <a:cubicBezTo>
                  <a:pt x="0" y="109171"/>
                  <a:pt x="109171" y="0"/>
                  <a:pt x="24384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5" name="Freeform: Shape 14"/>
          <p:cNvSpPr/>
          <p:nvPr userDrawn="1"/>
        </p:nvSpPr>
        <p:spPr>
          <a:xfrm>
            <a:off x="0" y="0"/>
            <a:ext cx="12192000" cy="3920052"/>
          </a:xfrm>
          <a:custGeom>
            <a:avLst/>
            <a:gdLst>
              <a:gd name="connsiteX0" fmla="*/ 0 w 12192000"/>
              <a:gd name="connsiteY0" fmla="*/ 0 h 3920052"/>
              <a:gd name="connsiteX1" fmla="*/ 12192000 w 12192000"/>
              <a:gd name="connsiteY1" fmla="*/ 0 h 3920052"/>
              <a:gd name="connsiteX2" fmla="*/ 12192000 w 12192000"/>
              <a:gd name="connsiteY2" fmla="*/ 3920052 h 3920052"/>
              <a:gd name="connsiteX3" fmla="*/ 12073399 w 12192000"/>
              <a:gd name="connsiteY3" fmla="*/ 3854859 h 3920052"/>
              <a:gd name="connsiteX4" fmla="*/ 11149781 w 12192000"/>
              <a:gd name="connsiteY4" fmla="*/ 3480619 h 3920052"/>
              <a:gd name="connsiteX5" fmla="*/ 8023123 w 12192000"/>
              <a:gd name="connsiteY5" fmla="*/ 3156155 h 3920052"/>
              <a:gd name="connsiteX6" fmla="*/ 6253316 w 12192000"/>
              <a:gd name="connsiteY6" fmla="*/ 2241755 h 3920052"/>
              <a:gd name="connsiteX7" fmla="*/ 3510116 w 12192000"/>
              <a:gd name="connsiteY7" fmla="*/ 2123768 h 3920052"/>
              <a:gd name="connsiteX8" fmla="*/ 1297858 w 12192000"/>
              <a:gd name="connsiteY8" fmla="*/ 973394 h 3920052"/>
              <a:gd name="connsiteX9" fmla="*/ 49776 w 12192000"/>
              <a:gd name="connsiteY9" fmla="*/ 883059 h 3920052"/>
              <a:gd name="connsiteX10" fmla="*/ 0 w 12192000"/>
              <a:gd name="connsiteY10" fmla="*/ 883718 h 39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920052">
                <a:moveTo>
                  <a:pt x="0" y="0"/>
                </a:moveTo>
                <a:lnTo>
                  <a:pt x="12192000" y="0"/>
                </a:lnTo>
                <a:lnTo>
                  <a:pt x="12192000" y="3920052"/>
                </a:lnTo>
                <a:lnTo>
                  <a:pt x="12073399" y="3854859"/>
                </a:lnTo>
                <a:cubicBezTo>
                  <a:pt x="11824520" y="3715364"/>
                  <a:pt x="11552904" y="3564193"/>
                  <a:pt x="11149781" y="3480619"/>
                </a:cubicBezTo>
                <a:cubicBezTo>
                  <a:pt x="10343536" y="3313471"/>
                  <a:pt x="8839201" y="3362632"/>
                  <a:pt x="8023123" y="3156155"/>
                </a:cubicBezTo>
                <a:cubicBezTo>
                  <a:pt x="7207046" y="2949678"/>
                  <a:pt x="7005484" y="2413819"/>
                  <a:pt x="6253316" y="2241755"/>
                </a:cubicBezTo>
                <a:cubicBezTo>
                  <a:pt x="5501148" y="2069691"/>
                  <a:pt x="4336027" y="2335161"/>
                  <a:pt x="3510116" y="2123768"/>
                </a:cubicBezTo>
                <a:cubicBezTo>
                  <a:pt x="2684206" y="1912375"/>
                  <a:pt x="2050026" y="1199536"/>
                  <a:pt x="1297858" y="973394"/>
                </a:cubicBezTo>
                <a:cubicBezTo>
                  <a:pt x="921774" y="860323"/>
                  <a:pt x="469491" y="873842"/>
                  <a:pt x="49776" y="883059"/>
                </a:cubicBezTo>
                <a:lnTo>
                  <a:pt x="0" y="883718"/>
                </a:lnTo>
                <a:close/>
              </a:path>
            </a:pathLst>
          </a:custGeom>
          <a:gradFill flip="none" rotWithShape="1">
            <a:gsLst>
              <a:gs pos="0">
                <a:schemeClr val="accent1"/>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userDrawn="1"/>
        </p:nvSpPr>
        <p:spPr>
          <a:xfrm rot="16200000">
            <a:off x="-463101" y="2959212"/>
            <a:ext cx="4557253" cy="1569660"/>
          </a:xfrm>
          <a:prstGeom prst="rect">
            <a:avLst/>
          </a:prstGeom>
          <a:noFill/>
        </p:spPr>
        <p:txBody>
          <a:bodyPr wrap="square" rtlCol="0">
            <a:spAutoFit/>
          </a:bodyPr>
          <a:lstStyle/>
          <a:p>
            <a:r>
              <a:rPr lang="en-US" sz="9600" b="1" dirty="0">
                <a:solidFill>
                  <a:schemeClr val="accent5">
                    <a:lumMod val="50000"/>
                    <a:alpha val="12000"/>
                  </a:schemeClr>
                </a:solidFill>
                <a:latin typeface="+mj-lt"/>
              </a:rPr>
              <a:t>OFFER</a:t>
            </a:r>
            <a:endParaRPr lang="en-US" sz="9600" b="1" dirty="0">
              <a:solidFill>
                <a:schemeClr val="accent5">
                  <a:lumMod val="50000"/>
                  <a:alpha val="12000"/>
                </a:schemeClr>
              </a:solidFill>
              <a:latin typeface="+mj-lt"/>
            </a:endParaRPr>
          </a:p>
        </p:txBody>
      </p:sp>
      <p:sp>
        <p:nvSpPr>
          <p:cNvPr id="29" name="TextBox 28"/>
          <p:cNvSpPr txBox="1"/>
          <p:nvPr userDrawn="1"/>
        </p:nvSpPr>
        <p:spPr>
          <a:xfrm rot="16200000">
            <a:off x="-1405771" y="3282376"/>
            <a:ext cx="4557253" cy="923330"/>
          </a:xfrm>
          <a:prstGeom prst="rect">
            <a:avLst/>
          </a:prstGeom>
          <a:noFill/>
        </p:spPr>
        <p:txBody>
          <a:bodyPr wrap="square" rtlCol="0">
            <a:spAutoFit/>
          </a:bodyPr>
          <a:lstStyle/>
          <a:p>
            <a:r>
              <a:rPr lang="en-US" sz="5400" b="1" dirty="0">
                <a:solidFill>
                  <a:schemeClr val="accent5">
                    <a:lumMod val="50000"/>
                    <a:alpha val="12000"/>
                  </a:schemeClr>
                </a:solidFill>
                <a:latin typeface="+mj-lt"/>
              </a:rPr>
              <a:t>SPECIAL</a:t>
            </a:r>
            <a:endParaRPr lang="en-US" sz="5400" b="1" dirty="0">
              <a:solidFill>
                <a:schemeClr val="accent5">
                  <a:lumMod val="50000"/>
                  <a:alpha val="12000"/>
                </a:schemeClr>
              </a:solidFill>
              <a:latin typeface="+mj-lt"/>
            </a:endParaRPr>
          </a:p>
        </p:txBody>
      </p:sp>
      <p:sp>
        <p:nvSpPr>
          <p:cNvPr id="12" name="Picture Placeholder 11"/>
          <p:cNvSpPr>
            <a:spLocks noGrp="1"/>
          </p:cNvSpPr>
          <p:nvPr>
            <p:ph type="pic" sz="quarter" idx="10" hasCustomPrompt="1"/>
          </p:nvPr>
        </p:nvSpPr>
        <p:spPr>
          <a:xfrm>
            <a:off x="266314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pPr marL="0" lvl="0" algn="ctr"/>
            <a:endParaRPr lang="en-US" dirty="0"/>
          </a:p>
        </p:txBody>
      </p:sp>
      <p:sp>
        <p:nvSpPr>
          <p:cNvPr id="13" name="Picture Placeholder 12"/>
          <p:cNvSpPr>
            <a:spLocks noGrp="1"/>
          </p:cNvSpPr>
          <p:nvPr>
            <p:ph type="pic" sz="quarter" idx="11" hasCustomPrompt="1"/>
          </p:nvPr>
        </p:nvSpPr>
        <p:spPr>
          <a:xfrm>
            <a:off x="569639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pPr marL="0" lvl="0" algn="ctr"/>
            <a:endParaRPr lang="en-US" dirty="0"/>
          </a:p>
        </p:txBody>
      </p:sp>
      <p:sp>
        <p:nvSpPr>
          <p:cNvPr id="14" name="Picture Placeholder 13"/>
          <p:cNvSpPr>
            <a:spLocks noGrp="1"/>
          </p:cNvSpPr>
          <p:nvPr>
            <p:ph type="pic" sz="quarter" idx="12" hasCustomPrompt="1"/>
          </p:nvPr>
        </p:nvSpPr>
        <p:spPr>
          <a:xfrm>
            <a:off x="8729641"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dirty="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pPr marL="0" lvl="0" algn="ctr"/>
            <a:endParaRPr lang="en-US" dirty="0"/>
          </a:p>
        </p:txBody>
      </p:sp>
      <p:sp>
        <p:nvSpPr>
          <p:cNvPr id="27" name="TextBox 26"/>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29" grpId="0"/>
      <p:bldP spid="12" grpId="0"/>
      <p:bldP spid="13" grpId="0"/>
      <p:bldP spid="14" grpId="0"/>
      <p:bldP spid="27"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4339772"/>
            <a:ext cx="12192001" cy="2518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5_Title Slide">
    <p:bg>
      <p:bgPr>
        <a:solidFill>
          <a:srgbClr val="444C73"/>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1510251" y="1314612"/>
            <a:ext cx="1353379" cy="1761185"/>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6" name="Picture Placeholder 15"/>
          <p:cNvSpPr>
            <a:spLocks noGrp="1"/>
          </p:cNvSpPr>
          <p:nvPr>
            <p:ph type="pic" sz="quarter" idx="11" hasCustomPrompt="1"/>
          </p:nvPr>
        </p:nvSpPr>
        <p:spPr>
          <a:xfrm>
            <a:off x="3735447" y="1336195"/>
            <a:ext cx="2115067" cy="171180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7" name="Picture Placeholder 16"/>
          <p:cNvSpPr>
            <a:spLocks noGrp="1"/>
          </p:cNvSpPr>
          <p:nvPr>
            <p:ph type="pic" sz="quarter" idx="12" hasCustomPrompt="1"/>
          </p:nvPr>
        </p:nvSpPr>
        <p:spPr>
          <a:xfrm>
            <a:off x="6671858" y="1314612"/>
            <a:ext cx="1454329" cy="1761185"/>
          </a:xfrm>
          <a:custGeom>
            <a:avLst/>
            <a:gdLst>
              <a:gd name="connsiteX0" fmla="*/ 727752 w 1454329"/>
              <a:gd name="connsiteY0" fmla="*/ 305680 h 1761185"/>
              <a:gd name="connsiteX1" fmla="*/ 481445 w 1454329"/>
              <a:gd name="connsiteY1" fmla="*/ 422661 h 1761185"/>
              <a:gd name="connsiteX2" fmla="*/ 396207 w 1454329"/>
              <a:gd name="connsiteY2" fmla="*/ 724226 h 1761185"/>
              <a:gd name="connsiteX3" fmla="*/ 396207 w 1454329"/>
              <a:gd name="connsiteY3" fmla="*/ 1034608 h 1761185"/>
              <a:gd name="connsiteX4" fmla="*/ 482621 w 1454329"/>
              <a:gd name="connsiteY4" fmla="*/ 1337936 h 1761185"/>
              <a:gd name="connsiteX5" fmla="*/ 730104 w 1454329"/>
              <a:gd name="connsiteY5" fmla="*/ 1455505 h 1761185"/>
              <a:gd name="connsiteX6" fmla="*/ 972296 w 1454329"/>
              <a:gd name="connsiteY6" fmla="*/ 1337936 h 1761185"/>
              <a:gd name="connsiteX7" fmla="*/ 1058121 w 1454329"/>
              <a:gd name="connsiteY7" fmla="*/ 1034608 h 1761185"/>
              <a:gd name="connsiteX8" fmla="*/ 1058121 w 1454329"/>
              <a:gd name="connsiteY8" fmla="*/ 724226 h 1761185"/>
              <a:gd name="connsiteX9" fmla="*/ 971708 w 1454329"/>
              <a:gd name="connsiteY9" fmla="*/ 423249 h 1761185"/>
              <a:gd name="connsiteX10" fmla="*/ 727752 w 1454329"/>
              <a:gd name="connsiteY10" fmla="*/ 305680 h 1761185"/>
              <a:gd name="connsiteX11" fmla="*/ 727752 w 1454329"/>
              <a:gd name="connsiteY11" fmla="*/ 0 h 1761185"/>
              <a:gd name="connsiteX12" fmla="*/ 1252111 w 1454329"/>
              <a:gd name="connsiteY12" fmla="*/ 205746 h 1761185"/>
              <a:gd name="connsiteX13" fmla="*/ 1454329 w 1454329"/>
              <a:gd name="connsiteY13" fmla="*/ 726577 h 1761185"/>
              <a:gd name="connsiteX14" fmla="*/ 1454329 w 1454329"/>
              <a:gd name="connsiteY14" fmla="*/ 1034608 h 1761185"/>
              <a:gd name="connsiteX15" fmla="*/ 1253874 w 1454329"/>
              <a:gd name="connsiteY15" fmla="*/ 1556027 h 1761185"/>
              <a:gd name="connsiteX16" fmla="*/ 730104 w 1454329"/>
              <a:gd name="connsiteY16" fmla="*/ 1761185 h 1761185"/>
              <a:gd name="connsiteX17" fmla="*/ 202219 w 1454329"/>
              <a:gd name="connsiteY17" fmla="*/ 1556027 h 1761185"/>
              <a:gd name="connsiteX18" fmla="*/ 0 w 1454329"/>
              <a:gd name="connsiteY18" fmla="*/ 1034608 h 1761185"/>
              <a:gd name="connsiteX19" fmla="*/ 0 w 1454329"/>
              <a:gd name="connsiteY19" fmla="*/ 726577 h 1761185"/>
              <a:gd name="connsiteX20" fmla="*/ 201631 w 1454329"/>
              <a:gd name="connsiteY20" fmla="*/ 205746 h 1761185"/>
              <a:gd name="connsiteX21" fmla="*/ 727752 w 1454329"/>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9" h="1761185">
                <a:moveTo>
                  <a:pt x="727752" y="305680"/>
                </a:moveTo>
                <a:cubicBezTo>
                  <a:pt x="620373" y="305680"/>
                  <a:pt x="538270" y="344674"/>
                  <a:pt x="481445" y="422661"/>
                </a:cubicBezTo>
                <a:cubicBezTo>
                  <a:pt x="424620" y="500649"/>
                  <a:pt x="396207" y="601170"/>
                  <a:pt x="396207" y="724226"/>
                </a:cubicBezTo>
                <a:lnTo>
                  <a:pt x="396207" y="1034608"/>
                </a:lnTo>
                <a:cubicBezTo>
                  <a:pt x="396207" y="1158447"/>
                  <a:pt x="425012" y="1259557"/>
                  <a:pt x="482621" y="1337936"/>
                </a:cubicBezTo>
                <a:cubicBezTo>
                  <a:pt x="540230" y="1416316"/>
                  <a:pt x="622723" y="1455505"/>
                  <a:pt x="730104" y="1455505"/>
                </a:cubicBezTo>
                <a:cubicBezTo>
                  <a:pt x="834348" y="1455505"/>
                  <a:pt x="915079" y="1416316"/>
                  <a:pt x="972296" y="1337936"/>
                </a:cubicBezTo>
                <a:cubicBezTo>
                  <a:pt x="1029513" y="1259557"/>
                  <a:pt x="1058121" y="1158447"/>
                  <a:pt x="1058121" y="1034608"/>
                </a:cubicBezTo>
                <a:lnTo>
                  <a:pt x="1058121" y="724226"/>
                </a:lnTo>
                <a:cubicBezTo>
                  <a:pt x="1058121" y="601955"/>
                  <a:pt x="1029317" y="501628"/>
                  <a:pt x="971708" y="423249"/>
                </a:cubicBezTo>
                <a:cubicBezTo>
                  <a:pt x="914099" y="344869"/>
                  <a:pt x="832781" y="305680"/>
                  <a:pt x="727752" y="305680"/>
                </a:cubicBezTo>
                <a:close/>
                <a:moveTo>
                  <a:pt x="727752" y="0"/>
                </a:moveTo>
                <a:cubicBezTo>
                  <a:pt x="942512" y="0"/>
                  <a:pt x="1117297" y="68583"/>
                  <a:pt x="1252111" y="205746"/>
                </a:cubicBezTo>
                <a:cubicBezTo>
                  <a:pt x="1386923" y="342910"/>
                  <a:pt x="1454329" y="516521"/>
                  <a:pt x="1454329" y="726577"/>
                </a:cubicBezTo>
                <a:lnTo>
                  <a:pt x="1454329" y="1034608"/>
                </a:lnTo>
                <a:cubicBezTo>
                  <a:pt x="1454329" y="1245449"/>
                  <a:pt x="1387511" y="1419254"/>
                  <a:pt x="1253874" y="1556027"/>
                </a:cubicBezTo>
                <a:cubicBezTo>
                  <a:pt x="1120237" y="1692799"/>
                  <a:pt x="945647" y="1761185"/>
                  <a:pt x="730104" y="1761185"/>
                </a:cubicBezTo>
                <a:cubicBezTo>
                  <a:pt x="512992" y="1761185"/>
                  <a:pt x="337031" y="1692799"/>
                  <a:pt x="202219" y="1556027"/>
                </a:cubicBezTo>
                <a:cubicBezTo>
                  <a:pt x="67406" y="1419254"/>
                  <a:pt x="0" y="1245449"/>
                  <a:pt x="0" y="1034608"/>
                </a:cubicBezTo>
                <a:lnTo>
                  <a:pt x="0" y="726577"/>
                </a:lnTo>
                <a:cubicBezTo>
                  <a:pt x="0" y="516521"/>
                  <a:pt x="67210" y="342910"/>
                  <a:pt x="201631" y="205746"/>
                </a:cubicBezTo>
                <a:cubicBezTo>
                  <a:pt x="336052" y="68583"/>
                  <a:pt x="511425" y="0"/>
                  <a:pt x="727752"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8" name="Picture Placeholder 17"/>
          <p:cNvSpPr>
            <a:spLocks noGrp="1"/>
          </p:cNvSpPr>
          <p:nvPr>
            <p:ph type="pic" sz="quarter" idx="13" hasCustomPrompt="1"/>
          </p:nvPr>
        </p:nvSpPr>
        <p:spPr>
          <a:xfrm>
            <a:off x="9356079" y="1336195"/>
            <a:ext cx="1297963" cy="171180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17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7_Title Slide">
    <p:spTree>
      <p:nvGrpSpPr>
        <p:cNvPr id="1" name=""/>
        <p:cNvGrpSpPr/>
        <p:nvPr/>
      </p:nvGrpSpPr>
      <p:grpSpPr>
        <a:xfrm>
          <a:off x="0" y="0"/>
          <a:ext cx="0" cy="0"/>
          <a:chOff x="0" y="0"/>
          <a:chExt cx="0" cy="0"/>
        </a:xfrm>
      </p:grpSpPr>
      <p:sp>
        <p:nvSpPr>
          <p:cNvPr id="17" name="Freeform: Shape 16"/>
          <p:cNvSpPr/>
          <p:nvPr userDrawn="1"/>
        </p:nvSpPr>
        <p:spPr>
          <a:xfrm>
            <a:off x="5657805" y="0"/>
            <a:ext cx="6534195" cy="6858000"/>
          </a:xfrm>
          <a:custGeom>
            <a:avLst/>
            <a:gdLst>
              <a:gd name="connsiteX0" fmla="*/ 684182 w 6534194"/>
              <a:gd name="connsiteY0" fmla="*/ 0 h 6858000"/>
              <a:gd name="connsiteX1" fmla="*/ 6534194 w 6534194"/>
              <a:gd name="connsiteY1" fmla="*/ 0 h 6858000"/>
              <a:gd name="connsiteX2" fmla="*/ 6534194 w 6534194"/>
              <a:gd name="connsiteY2" fmla="*/ 6858000 h 6858000"/>
              <a:gd name="connsiteX3" fmla="*/ 455288 w 6534194"/>
              <a:gd name="connsiteY3" fmla="*/ 6858000 h 6858000"/>
              <a:gd name="connsiteX4" fmla="*/ 354814 w 6534194"/>
              <a:gd name="connsiteY4" fmla="*/ 6588092 h 6858000"/>
              <a:gd name="connsiteX5" fmla="*/ 45 w 6534194"/>
              <a:gd name="connsiteY5" fmla="*/ 4972051 h 6858000"/>
              <a:gd name="connsiteX6" fmla="*/ 1066845 w 6534194"/>
              <a:gd name="connsiteY6" fmla="*/ 1619251 h 6858000"/>
              <a:gd name="connsiteX7" fmla="*/ 749469 w 6534194"/>
              <a:gd name="connsiteY7" fmla="*/ 167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194" h="6858000">
                <a:moveTo>
                  <a:pt x="684182" y="0"/>
                </a:moveTo>
                <a:lnTo>
                  <a:pt x="6534194" y="0"/>
                </a:lnTo>
                <a:lnTo>
                  <a:pt x="6534194" y="6858000"/>
                </a:lnTo>
                <a:lnTo>
                  <a:pt x="455288" y="6858000"/>
                </a:lnTo>
                <a:lnTo>
                  <a:pt x="354814" y="6588092"/>
                </a:lnTo>
                <a:cubicBezTo>
                  <a:pt x="143230" y="5991586"/>
                  <a:pt x="-2932" y="5421512"/>
                  <a:pt x="45" y="4972051"/>
                </a:cubicBezTo>
                <a:cubicBezTo>
                  <a:pt x="9569" y="3533776"/>
                  <a:pt x="1070020" y="3032126"/>
                  <a:pt x="1066845" y="1619251"/>
                </a:cubicBezTo>
                <a:cubicBezTo>
                  <a:pt x="1065852" y="1177728"/>
                  <a:pt x="936806" y="673883"/>
                  <a:pt x="749469" y="167014"/>
                </a:cubicBezTo>
                <a:close/>
              </a:path>
            </a:pathLst>
          </a:custGeom>
          <a:gradFill>
            <a:gsLst>
              <a:gs pos="0">
                <a:schemeClr val="accent1"/>
              </a:gs>
              <a:gs pos="100000">
                <a:schemeClr val="accent5"/>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3546042" y="797083"/>
            <a:ext cx="2953439" cy="2215991"/>
          </a:xfrm>
          <a:prstGeom prst="rect">
            <a:avLst/>
          </a:prstGeom>
          <a:noFill/>
        </p:spPr>
        <p:txBody>
          <a:bodyPr wrap="square" rtlCol="0">
            <a:spAutoFit/>
          </a:bodyPr>
          <a:lstStyle/>
          <a:p>
            <a:r>
              <a:rPr lang="en-US" sz="13800" b="1" dirty="0">
                <a:solidFill>
                  <a:schemeClr val="bg1">
                    <a:lumMod val="75000"/>
                    <a:alpha val="15000"/>
                  </a:schemeClr>
                </a:solidFill>
              </a:rPr>
              <a:t>01</a:t>
            </a:r>
            <a:endParaRPr lang="en-US" sz="13800" b="1" dirty="0">
              <a:solidFill>
                <a:schemeClr val="bg1">
                  <a:lumMod val="75000"/>
                  <a:alpha val="15000"/>
                </a:schemeClr>
              </a:solidFill>
            </a:endParaRPr>
          </a:p>
        </p:txBody>
      </p:sp>
      <p:sp>
        <p:nvSpPr>
          <p:cNvPr id="20" name="TextBox 19"/>
          <p:cNvSpPr txBox="1"/>
          <p:nvPr userDrawn="1"/>
        </p:nvSpPr>
        <p:spPr>
          <a:xfrm>
            <a:off x="9597530" y="797083"/>
            <a:ext cx="2953439" cy="2215991"/>
          </a:xfrm>
          <a:prstGeom prst="rect">
            <a:avLst/>
          </a:prstGeom>
          <a:noFill/>
        </p:spPr>
        <p:txBody>
          <a:bodyPr wrap="square" rtlCol="0">
            <a:spAutoFit/>
          </a:bodyPr>
          <a:lstStyle/>
          <a:p>
            <a:r>
              <a:rPr lang="en-US" sz="13800" b="1" dirty="0">
                <a:solidFill>
                  <a:schemeClr val="bg1">
                    <a:alpha val="15000"/>
                  </a:schemeClr>
                </a:solidFill>
              </a:rPr>
              <a:t>02</a:t>
            </a:r>
            <a:endParaRPr lang="en-US" sz="13800" b="1" dirty="0">
              <a:solidFill>
                <a:schemeClr val="bg1">
                  <a:alpha val="15000"/>
                </a:schemeClr>
              </a:solidFill>
            </a:endParaRPr>
          </a:p>
        </p:txBody>
      </p:sp>
      <p:pic>
        <p:nvPicPr>
          <p:cNvPr id="2" name="Picture 1"/>
          <p:cNvPicPr>
            <a:picLocks noChangeAspect="1"/>
          </p:cNvPicPr>
          <p:nvPr userDrawn="1"/>
        </p:nvPicPr>
        <p:blipFill>
          <a:blip r:embed="rId2" cstate="screen"/>
          <a:stretch>
            <a:fillRect/>
          </a:stretch>
        </p:blipFill>
        <p:spPr>
          <a:xfrm>
            <a:off x="1897596" y="578344"/>
            <a:ext cx="2340576" cy="4556114"/>
          </a:xfrm>
          <a:prstGeom prst="rect">
            <a:avLst/>
          </a:prstGeom>
          <a:effectLst>
            <a:outerShdw blurRad="698500" dist="355600" dir="2700000" sx="95000" sy="95000" algn="tl" rotWithShape="0">
              <a:prstClr val="black">
                <a:alpha val="29000"/>
              </a:prstClr>
            </a:outerShdw>
          </a:effectLst>
        </p:spPr>
      </p:pic>
      <p:pic>
        <p:nvPicPr>
          <p:cNvPr id="7" name="Picture 6"/>
          <p:cNvPicPr>
            <a:picLocks noChangeAspect="1"/>
          </p:cNvPicPr>
          <p:nvPr userDrawn="1"/>
        </p:nvPicPr>
        <p:blipFill rotWithShape="1">
          <a:blip r:embed="rId3" cstate="screen"/>
          <a:srcRect/>
          <a:stretch>
            <a:fillRect/>
          </a:stretch>
        </p:blipFill>
        <p:spPr>
          <a:xfrm>
            <a:off x="7507967" y="449943"/>
            <a:ext cx="3744891" cy="5196114"/>
          </a:xfrm>
          <a:prstGeom prst="rect">
            <a:avLst/>
          </a:prstGeom>
        </p:spPr>
      </p:pic>
      <p:sp>
        <p:nvSpPr>
          <p:cNvPr id="13" name="Picture Placeholder 12"/>
          <p:cNvSpPr>
            <a:spLocks noGrp="1"/>
          </p:cNvSpPr>
          <p:nvPr>
            <p:ph type="pic" sz="quarter" idx="10" hasCustomPrompt="1"/>
          </p:nvPr>
        </p:nvSpPr>
        <p:spPr>
          <a:xfrm>
            <a:off x="8199129" y="1166814"/>
            <a:ext cx="1906897" cy="3365596"/>
          </a:xfrm>
          <a:custGeom>
            <a:avLst/>
            <a:gdLst>
              <a:gd name="connsiteX0" fmla="*/ 0 w 1889743"/>
              <a:gd name="connsiteY0" fmla="*/ 0 h 3360390"/>
              <a:gd name="connsiteX1" fmla="*/ 1889743 w 1889743"/>
              <a:gd name="connsiteY1" fmla="*/ 0 h 3360390"/>
              <a:gd name="connsiteX2" fmla="*/ 1889743 w 1889743"/>
              <a:gd name="connsiteY2" fmla="*/ 3360390 h 3360390"/>
              <a:gd name="connsiteX3" fmla="*/ 0 w 1889743"/>
              <a:gd name="connsiteY3" fmla="*/ 3360390 h 3360390"/>
            </a:gdLst>
            <a:ahLst/>
            <a:cxnLst>
              <a:cxn ang="0">
                <a:pos x="connsiteX0" y="connsiteY0"/>
              </a:cxn>
              <a:cxn ang="0">
                <a:pos x="connsiteX1" y="connsiteY1"/>
              </a:cxn>
              <a:cxn ang="0">
                <a:pos x="connsiteX2" y="connsiteY2"/>
              </a:cxn>
              <a:cxn ang="0">
                <a:pos x="connsiteX3" y="connsiteY3"/>
              </a:cxn>
            </a:cxnLst>
            <a:rect l="l" t="t" r="r" b="b"/>
            <a:pathLst>
              <a:path w="1889743" h="3360390">
                <a:moveTo>
                  <a:pt x="0" y="0"/>
                </a:moveTo>
                <a:lnTo>
                  <a:pt x="1889743" y="0"/>
                </a:lnTo>
                <a:lnTo>
                  <a:pt x="1889743" y="3360390"/>
                </a:lnTo>
                <a:lnTo>
                  <a:pt x="0" y="3360390"/>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6" name="Picture Placeholder 15"/>
          <p:cNvSpPr>
            <a:spLocks noGrp="1"/>
          </p:cNvSpPr>
          <p:nvPr>
            <p:ph type="pic" sz="quarter" idx="11" hasCustomPrompt="1"/>
          </p:nvPr>
        </p:nvSpPr>
        <p:spPr>
          <a:xfrm>
            <a:off x="2126404" y="797083"/>
            <a:ext cx="1897909" cy="4104731"/>
          </a:xfrm>
          <a:custGeom>
            <a:avLst/>
            <a:gdLst>
              <a:gd name="connsiteX0" fmla="*/ 176687 w 1887081"/>
              <a:gd name="connsiteY0" fmla="*/ 0 h 4104731"/>
              <a:gd name="connsiteX1" fmla="*/ 407464 w 1887081"/>
              <a:gd name="connsiteY1" fmla="*/ 0 h 4104731"/>
              <a:gd name="connsiteX2" fmla="*/ 407464 w 1887081"/>
              <a:gd name="connsiteY2" fmla="*/ 13141 h 4104731"/>
              <a:gd name="connsiteX3" fmla="*/ 548356 w 1887081"/>
              <a:gd name="connsiteY3" fmla="*/ 153688 h 4104731"/>
              <a:gd name="connsiteX4" fmla="*/ 1341288 w 1887081"/>
              <a:gd name="connsiteY4" fmla="*/ 153688 h 4104731"/>
              <a:gd name="connsiteX5" fmla="*/ 1482179 w 1887081"/>
              <a:gd name="connsiteY5" fmla="*/ 13141 h 4104731"/>
              <a:gd name="connsiteX6" fmla="*/ 1482179 w 1887081"/>
              <a:gd name="connsiteY6" fmla="*/ 0 h 4104731"/>
              <a:gd name="connsiteX7" fmla="*/ 1710394 w 1887081"/>
              <a:gd name="connsiteY7" fmla="*/ 0 h 4104731"/>
              <a:gd name="connsiteX8" fmla="*/ 1887081 w 1887081"/>
              <a:gd name="connsiteY8" fmla="*/ 176256 h 4104731"/>
              <a:gd name="connsiteX9" fmla="*/ 1887081 w 1887081"/>
              <a:gd name="connsiteY9" fmla="*/ 3928475 h 4104731"/>
              <a:gd name="connsiteX10" fmla="*/ 1710394 w 1887081"/>
              <a:gd name="connsiteY10" fmla="*/ 4104731 h 4104731"/>
              <a:gd name="connsiteX11" fmla="*/ 176687 w 1887081"/>
              <a:gd name="connsiteY11" fmla="*/ 4104731 h 4104731"/>
              <a:gd name="connsiteX12" fmla="*/ 0 w 1887081"/>
              <a:gd name="connsiteY12" fmla="*/ 3928475 h 4104731"/>
              <a:gd name="connsiteX13" fmla="*/ 0 w 1887081"/>
              <a:gd name="connsiteY13" fmla="*/ 176256 h 4104731"/>
              <a:gd name="connsiteX14" fmla="*/ 176687 w 1887081"/>
              <a:gd name="connsiteY14" fmla="*/ 0 h 410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7081" h="4104731">
                <a:moveTo>
                  <a:pt x="176687" y="0"/>
                </a:moveTo>
                <a:lnTo>
                  <a:pt x="407464" y="0"/>
                </a:lnTo>
                <a:lnTo>
                  <a:pt x="407464" y="13141"/>
                </a:lnTo>
                <a:cubicBezTo>
                  <a:pt x="407464" y="90762"/>
                  <a:pt x="470543" y="153688"/>
                  <a:pt x="548356" y="153688"/>
                </a:cubicBezTo>
                <a:lnTo>
                  <a:pt x="1341288" y="153688"/>
                </a:lnTo>
                <a:cubicBezTo>
                  <a:pt x="1419100" y="153688"/>
                  <a:pt x="1482179" y="90762"/>
                  <a:pt x="1482179" y="13141"/>
                </a:cubicBezTo>
                <a:lnTo>
                  <a:pt x="1482179" y="0"/>
                </a:lnTo>
                <a:lnTo>
                  <a:pt x="1710394" y="0"/>
                </a:lnTo>
                <a:cubicBezTo>
                  <a:pt x="1807976" y="0"/>
                  <a:pt x="1887081" y="78912"/>
                  <a:pt x="1887081" y="176256"/>
                </a:cubicBezTo>
                <a:lnTo>
                  <a:pt x="1887081" y="3928475"/>
                </a:lnTo>
                <a:cubicBezTo>
                  <a:pt x="1887081" y="4025819"/>
                  <a:pt x="1807976" y="4104731"/>
                  <a:pt x="1710394" y="4104731"/>
                </a:cubicBezTo>
                <a:lnTo>
                  <a:pt x="176687" y="4104731"/>
                </a:lnTo>
                <a:cubicBezTo>
                  <a:pt x="79106" y="4104731"/>
                  <a:pt x="0" y="4025819"/>
                  <a:pt x="0" y="3928475"/>
                </a:cubicBezTo>
                <a:lnTo>
                  <a:pt x="0" y="176256"/>
                </a:lnTo>
                <a:cubicBezTo>
                  <a:pt x="0" y="78912"/>
                  <a:pt x="79106" y="0"/>
                  <a:pt x="176687"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13" grpId="0" animBg="1"/>
      <p:bldP spid="16"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934632" y="0"/>
            <a:ext cx="4257368" cy="6858000"/>
          </a:xfrm>
          <a:custGeom>
            <a:avLst/>
            <a:gdLst>
              <a:gd name="connsiteX0" fmla="*/ 0 w 4257368"/>
              <a:gd name="connsiteY0" fmla="*/ 0 h 6858000"/>
              <a:gd name="connsiteX1" fmla="*/ 4257368 w 4257368"/>
              <a:gd name="connsiteY1" fmla="*/ 0 h 6858000"/>
              <a:gd name="connsiteX2" fmla="*/ 4257368 w 4257368"/>
              <a:gd name="connsiteY2" fmla="*/ 6858000 h 6858000"/>
              <a:gd name="connsiteX3" fmla="*/ 0 w 4257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7368" h="6858000">
                <a:moveTo>
                  <a:pt x="0" y="0"/>
                </a:moveTo>
                <a:lnTo>
                  <a:pt x="4257368" y="0"/>
                </a:lnTo>
                <a:lnTo>
                  <a:pt x="4257368"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9459" y="1380675"/>
            <a:ext cx="4343399" cy="4343398"/>
          </a:xfrm>
          <a:custGeom>
            <a:avLst/>
            <a:gdLst>
              <a:gd name="connsiteX0" fmla="*/ 2171699 w 4343398"/>
              <a:gd name="connsiteY0" fmla="*/ 0 h 4343398"/>
              <a:gd name="connsiteX1" fmla="*/ 4343398 w 4343398"/>
              <a:gd name="connsiteY1" fmla="*/ 2171699 h 4343398"/>
              <a:gd name="connsiteX2" fmla="*/ 2171699 w 4343398"/>
              <a:gd name="connsiteY2" fmla="*/ 4343398 h 4343398"/>
              <a:gd name="connsiteX3" fmla="*/ 0 w 4343398"/>
              <a:gd name="connsiteY3" fmla="*/ 2171699 h 4343398"/>
              <a:gd name="connsiteX4" fmla="*/ 2171699 w 4343398"/>
              <a:gd name="connsiteY4" fmla="*/ 0 h 434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398" h="4343398">
                <a:moveTo>
                  <a:pt x="2171699" y="0"/>
                </a:moveTo>
                <a:cubicBezTo>
                  <a:pt x="3371095" y="0"/>
                  <a:pt x="4343398" y="972303"/>
                  <a:pt x="4343398" y="2171699"/>
                </a:cubicBezTo>
                <a:cubicBezTo>
                  <a:pt x="4343398" y="3371095"/>
                  <a:pt x="3371095" y="4343398"/>
                  <a:pt x="2171699" y="4343398"/>
                </a:cubicBezTo>
                <a:cubicBezTo>
                  <a:pt x="972303" y="4343398"/>
                  <a:pt x="0" y="3371095"/>
                  <a:pt x="0" y="2171699"/>
                </a:cubicBezTo>
                <a:cubicBezTo>
                  <a:pt x="0" y="972303"/>
                  <a:pt x="972303" y="0"/>
                  <a:pt x="2171699" y="0"/>
                </a:cubicBezTo>
                <a:close/>
              </a:path>
            </a:pathLst>
          </a:custGeom>
          <a:noFill/>
          <a:ln w="127000">
            <a:solidFill>
              <a:schemeClr val="bg1"/>
            </a:solidFill>
          </a:ln>
          <a:effectLst>
            <a:outerShdw blurRad="952500" dist="647700" dir="5400000" sx="85000" sy="85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38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Rectangle 1"/>
          <p:cNvSpPr/>
          <p:nvPr userDrawn="1"/>
        </p:nvSpPr>
        <p:spPr>
          <a:xfrm>
            <a:off x="4521770" y="0"/>
            <a:ext cx="3148463" cy="6858000"/>
          </a:xfrm>
          <a:prstGeom prst="rect">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14" name="TextBox 13"/>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latin typeface="宋体" pitchFamily="2" charset="-122"/>
                <a:ea typeface="Roboto Condensed" panose="02000000000000000000" pitchFamily="2" charset="0"/>
                <a:cs typeface="Segoe UI" panose="020B0502040204020203" pitchFamily="34" charset="0"/>
              </a:rPr>
            </a:fld>
            <a:endParaRPr lang="id-ID" sz="41300" b="1" i="0" spc="-150" dirty="0">
              <a:solidFill>
                <a:schemeClr val="bg1">
                  <a:alpha val="45000"/>
                </a:schemeClr>
              </a:solidFill>
              <a:latin typeface="宋体" pitchFamily="2" charset="-122"/>
              <a:ea typeface="Roboto Condensed" panose="02000000000000000000" pitchFamily="2" charset="0"/>
              <a:cs typeface="Segoe UI" panose="020B0502040204020203" pitchFamily="34" charset="0"/>
            </a:endParaRPr>
          </a:p>
        </p:txBody>
      </p:sp>
      <p:sp>
        <p:nvSpPr>
          <p:cNvPr id="20" name="Freeform: Shape 19"/>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grpSp>
        <p:nvGrpSpPr>
          <p:cNvPr id="25" name="Group 24"/>
          <p:cNvGrpSpPr/>
          <p:nvPr userDrawn="1"/>
        </p:nvGrpSpPr>
        <p:grpSpPr>
          <a:xfrm>
            <a:off x="10450052" y="6601913"/>
            <a:ext cx="823249" cy="148800"/>
            <a:chOff x="10435302" y="6601913"/>
            <a:chExt cx="823249" cy="148800"/>
          </a:xfrm>
          <a:solidFill>
            <a:schemeClr val="accent1"/>
          </a:solidFill>
        </p:grpSpPr>
        <p:sp>
          <p:nvSpPr>
            <p:cNvPr id="26"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7"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8"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grpSp>
      <p:sp>
        <p:nvSpPr>
          <p:cNvPr id="15" name="Picture Placeholder 14"/>
          <p:cNvSpPr>
            <a:spLocks noGrp="1"/>
          </p:cNvSpPr>
          <p:nvPr>
            <p:ph type="pic" sz="quarter" idx="10" hasCustomPrompt="1"/>
          </p:nvPr>
        </p:nvSpPr>
        <p:spPr>
          <a:xfrm>
            <a:off x="3418683" y="653143"/>
            <a:ext cx="5354635" cy="5551714"/>
          </a:xfrm>
          <a:prstGeom prst="rect">
            <a:avLst/>
          </a:prstGeom>
          <a:noFill/>
          <a:effectLst>
            <a:outerShdw blurRad="1092200" dist="723900" dir="5400000" sx="87000" sy="87000" algn="t" rotWithShape="0">
              <a:prstClr val="black">
                <a:alpha val="24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
            <a:ext cx="7924800" cy="6857997"/>
          </a:xfrm>
          <a:custGeom>
            <a:avLst/>
            <a:gdLst>
              <a:gd name="connsiteX0" fmla="*/ 0 w 7924800"/>
              <a:gd name="connsiteY0" fmla="*/ 0 h 6857997"/>
              <a:gd name="connsiteX1" fmla="*/ 7924800 w 7924800"/>
              <a:gd name="connsiteY1" fmla="*/ 0 h 6857997"/>
              <a:gd name="connsiteX2" fmla="*/ 7924800 w 7924800"/>
              <a:gd name="connsiteY2" fmla="*/ 6857997 h 6857997"/>
              <a:gd name="connsiteX3" fmla="*/ 0 w 7924800"/>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7924800" h="6857997">
                <a:moveTo>
                  <a:pt x="0" y="0"/>
                </a:moveTo>
                <a:lnTo>
                  <a:pt x="7924800" y="0"/>
                </a:lnTo>
                <a:lnTo>
                  <a:pt x="7924800" y="6857997"/>
                </a:lnTo>
                <a:lnTo>
                  <a:pt x="0" y="685799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44_Title Slide">
    <p:bg>
      <p:bgPr>
        <a:solidFill>
          <a:srgbClr val="444C7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02921"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2" name="Picture Placeholder 11"/>
          <p:cNvSpPr>
            <a:spLocks noGrp="1"/>
          </p:cNvSpPr>
          <p:nvPr>
            <p:ph type="pic" sz="quarter" idx="11" hasCustomPrompt="1"/>
          </p:nvPr>
        </p:nvSpPr>
        <p:spPr>
          <a:xfrm>
            <a:off x="6263640"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4" name="Picture Placeholder 13"/>
          <p:cNvSpPr>
            <a:spLocks noGrp="1"/>
          </p:cNvSpPr>
          <p:nvPr>
            <p:ph type="pic" sz="quarter" idx="12" hasCustomPrompt="1"/>
          </p:nvPr>
        </p:nvSpPr>
        <p:spPr>
          <a:xfrm>
            <a:off x="502921" y="3596164"/>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3" name="Picture Placeholder 12"/>
          <p:cNvSpPr>
            <a:spLocks noGrp="1"/>
          </p:cNvSpPr>
          <p:nvPr>
            <p:ph type="pic" sz="quarter" idx="13" hasCustomPrompt="1"/>
          </p:nvPr>
        </p:nvSpPr>
        <p:spPr>
          <a:xfrm>
            <a:off x="6263640" y="3596163"/>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0-#ppt_w/2"/>
                                          </p:val>
                                        </p:tav>
                                        <p:tav tm="100000">
                                          <p:val>
                                            <p:strVal val="#ppt_x"/>
                                          </p:val>
                                        </p:tav>
                                      </p:tavLst>
                                    </p:anim>
                                    <p:anim calcmode="lin" valueType="num">
                                      <p:cBhvr additive="base">
                                        <p:cTn id="20"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5" name="Rectangle 4"/>
          <p:cNvSpPr/>
          <p:nvPr userDrawn="1"/>
        </p:nvSpPr>
        <p:spPr>
          <a:xfrm>
            <a:off x="1" y="1932079"/>
            <a:ext cx="12192000" cy="3893508"/>
          </a:xfrm>
          <a:prstGeom prst="rect">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7870109"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6" name="Picture Placeholder 15"/>
          <p:cNvSpPr>
            <a:spLocks noGrp="1"/>
          </p:cNvSpPr>
          <p:nvPr>
            <p:ph type="pic" sz="quarter" idx="11" hasCustomPrompt="1"/>
          </p:nvPr>
        </p:nvSpPr>
        <p:spPr>
          <a:xfrm>
            <a:off x="4530793"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5" name="Picture Placeholder 14"/>
          <p:cNvSpPr>
            <a:spLocks noGrp="1"/>
          </p:cNvSpPr>
          <p:nvPr>
            <p:ph type="pic" sz="quarter" idx="12" hasCustomPrompt="1"/>
          </p:nvPr>
        </p:nvSpPr>
        <p:spPr>
          <a:xfrm>
            <a:off x="1191476"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25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17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5"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latin typeface="宋体" pitchFamily="2" charset="-122"/>
                <a:ea typeface="Roboto Condensed" panose="02000000000000000000" pitchFamily="2" charset="0"/>
                <a:cs typeface="Segoe UI" panose="020B0502040204020203" pitchFamily="34" charset="0"/>
              </a:rPr>
            </a:fld>
            <a:endParaRPr lang="id-ID" sz="41300" b="1" i="0" spc="-150" dirty="0">
              <a:solidFill>
                <a:schemeClr val="bg1">
                  <a:alpha val="60000"/>
                </a:schemeClr>
              </a:solidFill>
              <a:latin typeface="宋体" pitchFamily="2" charset="-122"/>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12191999" cy="50144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1809750"/>
            <a:ext cx="12191988" cy="5048250"/>
          </a:xfrm>
          <a:custGeom>
            <a:avLst/>
            <a:gdLst>
              <a:gd name="connsiteX0" fmla="*/ 243840 w 12191988"/>
              <a:gd name="connsiteY0" fmla="*/ 0 h 5048250"/>
              <a:gd name="connsiteX1" fmla="*/ 468518 w 12191988"/>
              <a:gd name="connsiteY1" fmla="*/ 148926 h 5048250"/>
              <a:gd name="connsiteX2" fmla="*/ 487676 w 12191988"/>
              <a:gd name="connsiteY2" fmla="*/ 243819 h 5048250"/>
              <a:gd name="connsiteX3" fmla="*/ 487676 w 12191988"/>
              <a:gd name="connsiteY3" fmla="*/ 1127758 h 5048250"/>
              <a:gd name="connsiteX4" fmla="*/ 731516 w 12191988"/>
              <a:gd name="connsiteY4" fmla="*/ 1371598 h 5048250"/>
              <a:gd name="connsiteX5" fmla="*/ 975356 w 12191988"/>
              <a:gd name="connsiteY5" fmla="*/ 1127758 h 5048250"/>
              <a:gd name="connsiteX6" fmla="*/ 975356 w 12191988"/>
              <a:gd name="connsiteY6" fmla="*/ 243819 h 5048250"/>
              <a:gd name="connsiteX7" fmla="*/ 975360 w 12191988"/>
              <a:gd name="connsiteY7" fmla="*/ 243839 h 5048250"/>
              <a:gd name="connsiteX8" fmla="*/ 994522 w 12191988"/>
              <a:gd name="connsiteY8" fmla="*/ 148926 h 5048250"/>
              <a:gd name="connsiteX9" fmla="*/ 1219200 w 12191988"/>
              <a:gd name="connsiteY9" fmla="*/ 0 h 5048250"/>
              <a:gd name="connsiteX10" fmla="*/ 1443877 w 12191988"/>
              <a:gd name="connsiteY10" fmla="*/ 148926 h 5048250"/>
              <a:gd name="connsiteX11" fmla="*/ 1463036 w 12191988"/>
              <a:gd name="connsiteY11" fmla="*/ 243822 h 5048250"/>
              <a:gd name="connsiteX12" fmla="*/ 1463036 w 12191988"/>
              <a:gd name="connsiteY12" fmla="*/ 718185 h 5048250"/>
              <a:gd name="connsiteX13" fmla="*/ 1706876 w 12191988"/>
              <a:gd name="connsiteY13" fmla="*/ 962023 h 5048250"/>
              <a:gd name="connsiteX14" fmla="*/ 1950716 w 12191988"/>
              <a:gd name="connsiteY14" fmla="*/ 718185 h 5048250"/>
              <a:gd name="connsiteX15" fmla="*/ 1950716 w 12191988"/>
              <a:gd name="connsiteY15" fmla="*/ 243823 h 5048250"/>
              <a:gd name="connsiteX16" fmla="*/ 1950719 w 12191988"/>
              <a:gd name="connsiteY16" fmla="*/ 243839 h 5048250"/>
              <a:gd name="connsiteX17" fmla="*/ 1969881 w 12191988"/>
              <a:gd name="connsiteY17" fmla="*/ 148926 h 5048250"/>
              <a:gd name="connsiteX18" fmla="*/ 2194561 w 12191988"/>
              <a:gd name="connsiteY18" fmla="*/ 0 h 5048250"/>
              <a:gd name="connsiteX19" fmla="*/ 2419239 w 12191988"/>
              <a:gd name="connsiteY19" fmla="*/ 148926 h 5048250"/>
              <a:gd name="connsiteX20" fmla="*/ 2438396 w 12191988"/>
              <a:gd name="connsiteY20" fmla="*/ 243817 h 5048250"/>
              <a:gd name="connsiteX21" fmla="*/ 2438396 w 12191988"/>
              <a:gd name="connsiteY21" fmla="*/ 1356358 h 5048250"/>
              <a:gd name="connsiteX22" fmla="*/ 2682236 w 12191988"/>
              <a:gd name="connsiteY22" fmla="*/ 1600199 h 5048250"/>
              <a:gd name="connsiteX23" fmla="*/ 2926076 w 12191988"/>
              <a:gd name="connsiteY23" fmla="*/ 1356358 h 5048250"/>
              <a:gd name="connsiteX24" fmla="*/ 2926076 w 12191988"/>
              <a:gd name="connsiteY24" fmla="*/ 243816 h 5048250"/>
              <a:gd name="connsiteX25" fmla="*/ 2926081 w 12191988"/>
              <a:gd name="connsiteY25" fmla="*/ 243839 h 5048250"/>
              <a:gd name="connsiteX26" fmla="*/ 2945242 w 12191988"/>
              <a:gd name="connsiteY26" fmla="*/ 148926 h 5048250"/>
              <a:gd name="connsiteX27" fmla="*/ 3169919 w 12191988"/>
              <a:gd name="connsiteY27" fmla="*/ 0 h 5048250"/>
              <a:gd name="connsiteX28" fmla="*/ 3394599 w 12191988"/>
              <a:gd name="connsiteY28" fmla="*/ 148926 h 5048250"/>
              <a:gd name="connsiteX29" fmla="*/ 3413756 w 12191988"/>
              <a:gd name="connsiteY29" fmla="*/ 243820 h 5048250"/>
              <a:gd name="connsiteX30" fmla="*/ 3413756 w 12191988"/>
              <a:gd name="connsiteY30" fmla="*/ 546735 h 5048250"/>
              <a:gd name="connsiteX31" fmla="*/ 3657596 w 12191988"/>
              <a:gd name="connsiteY31" fmla="*/ 790575 h 5048250"/>
              <a:gd name="connsiteX32" fmla="*/ 3901436 w 12191988"/>
              <a:gd name="connsiteY32" fmla="*/ 546735 h 5048250"/>
              <a:gd name="connsiteX33" fmla="*/ 3901436 w 12191988"/>
              <a:gd name="connsiteY33" fmla="*/ 243821 h 5048250"/>
              <a:gd name="connsiteX34" fmla="*/ 3901439 w 12191988"/>
              <a:gd name="connsiteY34" fmla="*/ 243839 h 5048250"/>
              <a:gd name="connsiteX35" fmla="*/ 3920601 w 12191988"/>
              <a:gd name="connsiteY35" fmla="*/ 148926 h 5048250"/>
              <a:gd name="connsiteX36" fmla="*/ 4145279 w 12191988"/>
              <a:gd name="connsiteY36" fmla="*/ 0 h 5048250"/>
              <a:gd name="connsiteX37" fmla="*/ 4389116 w 12191988"/>
              <a:gd name="connsiteY37" fmla="*/ 243840 h 5048250"/>
              <a:gd name="connsiteX38" fmla="*/ 4389116 w 12191988"/>
              <a:gd name="connsiteY38" fmla="*/ 1908808 h 5048250"/>
              <a:gd name="connsiteX39" fmla="*/ 4632955 w 12191988"/>
              <a:gd name="connsiteY39" fmla="*/ 2152648 h 5048250"/>
              <a:gd name="connsiteX40" fmla="*/ 4876795 w 12191988"/>
              <a:gd name="connsiteY40" fmla="*/ 1908808 h 5048250"/>
              <a:gd name="connsiteX41" fmla="*/ 4876795 w 12191988"/>
              <a:gd name="connsiteY41" fmla="*/ 243829 h 5048250"/>
              <a:gd name="connsiteX42" fmla="*/ 4876797 w 12191988"/>
              <a:gd name="connsiteY42" fmla="*/ 243840 h 5048250"/>
              <a:gd name="connsiteX43" fmla="*/ 5120638 w 12191988"/>
              <a:gd name="connsiteY43" fmla="*/ 0 h 5048250"/>
              <a:gd name="connsiteX44" fmla="*/ 5345317 w 12191988"/>
              <a:gd name="connsiteY44" fmla="*/ 148926 h 5048250"/>
              <a:gd name="connsiteX45" fmla="*/ 5364474 w 12191988"/>
              <a:gd name="connsiteY45" fmla="*/ 243825 h 5048250"/>
              <a:gd name="connsiteX46" fmla="*/ 5364474 w 12191988"/>
              <a:gd name="connsiteY46" fmla="*/ 975359 h 5048250"/>
              <a:gd name="connsiteX47" fmla="*/ 5608317 w 12191988"/>
              <a:gd name="connsiteY47" fmla="*/ 1219199 h 5048250"/>
              <a:gd name="connsiteX48" fmla="*/ 5852157 w 12191988"/>
              <a:gd name="connsiteY48" fmla="*/ 975359 h 5048250"/>
              <a:gd name="connsiteX49" fmla="*/ 5852157 w 12191988"/>
              <a:gd name="connsiteY49" fmla="*/ 243840 h 5048250"/>
              <a:gd name="connsiteX50" fmla="*/ 6095996 w 12191988"/>
              <a:gd name="connsiteY50" fmla="*/ 0 h 5048250"/>
              <a:gd name="connsiteX51" fmla="*/ 6339834 w 12191988"/>
              <a:gd name="connsiteY51" fmla="*/ 243840 h 5048250"/>
              <a:gd name="connsiteX52" fmla="*/ 6339834 w 12191988"/>
              <a:gd name="connsiteY52" fmla="*/ 1604009 h 5048250"/>
              <a:gd name="connsiteX53" fmla="*/ 6583674 w 12191988"/>
              <a:gd name="connsiteY53" fmla="*/ 1847849 h 5048250"/>
              <a:gd name="connsiteX54" fmla="*/ 6827514 w 12191988"/>
              <a:gd name="connsiteY54" fmla="*/ 1604009 h 5048250"/>
              <a:gd name="connsiteX55" fmla="*/ 6827514 w 12191988"/>
              <a:gd name="connsiteY55" fmla="*/ 243840 h 5048250"/>
              <a:gd name="connsiteX56" fmla="*/ 7071354 w 12191988"/>
              <a:gd name="connsiteY56" fmla="*/ 0 h 5048250"/>
              <a:gd name="connsiteX57" fmla="*/ 7315194 w 12191988"/>
              <a:gd name="connsiteY57" fmla="*/ 243840 h 5048250"/>
              <a:gd name="connsiteX58" fmla="*/ 7315194 w 12191988"/>
              <a:gd name="connsiteY58" fmla="*/ 441960 h 5048250"/>
              <a:gd name="connsiteX59" fmla="*/ 7559034 w 12191988"/>
              <a:gd name="connsiteY59" fmla="*/ 685800 h 5048250"/>
              <a:gd name="connsiteX60" fmla="*/ 7802874 w 12191988"/>
              <a:gd name="connsiteY60" fmla="*/ 441960 h 5048250"/>
              <a:gd name="connsiteX61" fmla="*/ 7802874 w 12191988"/>
              <a:gd name="connsiteY61" fmla="*/ 243840 h 5048250"/>
              <a:gd name="connsiteX62" fmla="*/ 8046714 w 12191988"/>
              <a:gd name="connsiteY62" fmla="*/ 0 h 5048250"/>
              <a:gd name="connsiteX63" fmla="*/ 8290554 w 12191988"/>
              <a:gd name="connsiteY63" fmla="*/ 243840 h 5048250"/>
              <a:gd name="connsiteX64" fmla="*/ 8290554 w 12191988"/>
              <a:gd name="connsiteY64" fmla="*/ 1127759 h 5048250"/>
              <a:gd name="connsiteX65" fmla="*/ 8534394 w 12191988"/>
              <a:gd name="connsiteY65" fmla="*/ 1371599 h 5048250"/>
              <a:gd name="connsiteX66" fmla="*/ 8778234 w 12191988"/>
              <a:gd name="connsiteY66" fmla="*/ 1127759 h 5048250"/>
              <a:gd name="connsiteX67" fmla="*/ 8778234 w 12191988"/>
              <a:gd name="connsiteY67" fmla="*/ 243840 h 5048250"/>
              <a:gd name="connsiteX68" fmla="*/ 9022074 w 12191988"/>
              <a:gd name="connsiteY68" fmla="*/ 0 h 5048250"/>
              <a:gd name="connsiteX69" fmla="*/ 9265914 w 12191988"/>
              <a:gd name="connsiteY69" fmla="*/ 243840 h 5048250"/>
              <a:gd name="connsiteX70" fmla="*/ 9265914 w 12191988"/>
              <a:gd name="connsiteY70" fmla="*/ 718185 h 5048250"/>
              <a:gd name="connsiteX71" fmla="*/ 9509754 w 12191988"/>
              <a:gd name="connsiteY71" fmla="*/ 962025 h 5048250"/>
              <a:gd name="connsiteX72" fmla="*/ 9753594 w 12191988"/>
              <a:gd name="connsiteY72" fmla="*/ 718185 h 5048250"/>
              <a:gd name="connsiteX73" fmla="*/ 9753594 w 12191988"/>
              <a:gd name="connsiteY73" fmla="*/ 243840 h 5048250"/>
              <a:gd name="connsiteX74" fmla="*/ 9997434 w 12191988"/>
              <a:gd name="connsiteY74" fmla="*/ 0 h 5048250"/>
              <a:gd name="connsiteX75" fmla="*/ 10241274 w 12191988"/>
              <a:gd name="connsiteY75" fmla="*/ 243840 h 5048250"/>
              <a:gd name="connsiteX76" fmla="*/ 10241274 w 12191988"/>
              <a:gd name="connsiteY76" fmla="*/ 1908810 h 5048250"/>
              <a:gd name="connsiteX77" fmla="*/ 10485114 w 12191988"/>
              <a:gd name="connsiteY77" fmla="*/ 2152650 h 5048250"/>
              <a:gd name="connsiteX78" fmla="*/ 10728954 w 12191988"/>
              <a:gd name="connsiteY78" fmla="*/ 1908810 h 5048250"/>
              <a:gd name="connsiteX79" fmla="*/ 10728954 w 12191988"/>
              <a:gd name="connsiteY79" fmla="*/ 243840 h 5048250"/>
              <a:gd name="connsiteX80" fmla="*/ 10972794 w 12191988"/>
              <a:gd name="connsiteY80" fmla="*/ 0 h 5048250"/>
              <a:gd name="connsiteX81" fmla="*/ 11216634 w 12191988"/>
              <a:gd name="connsiteY81" fmla="*/ 243840 h 5048250"/>
              <a:gd name="connsiteX82" fmla="*/ 11216634 w 12191988"/>
              <a:gd name="connsiteY82" fmla="*/ 975360 h 5048250"/>
              <a:gd name="connsiteX83" fmla="*/ 11460474 w 12191988"/>
              <a:gd name="connsiteY83" fmla="*/ 1219200 h 5048250"/>
              <a:gd name="connsiteX84" fmla="*/ 11704314 w 12191988"/>
              <a:gd name="connsiteY84" fmla="*/ 975360 h 5048250"/>
              <a:gd name="connsiteX85" fmla="*/ 11704314 w 12191988"/>
              <a:gd name="connsiteY85" fmla="*/ 243840 h 5048250"/>
              <a:gd name="connsiteX86" fmla="*/ 11948154 w 12191988"/>
              <a:gd name="connsiteY86" fmla="*/ 0 h 5048250"/>
              <a:gd name="connsiteX87" fmla="*/ 12172832 w 12191988"/>
              <a:gd name="connsiteY87" fmla="*/ 148926 h 5048250"/>
              <a:gd name="connsiteX88" fmla="*/ 12191988 w 12191988"/>
              <a:gd name="connsiteY88" fmla="*/ 243810 h 5048250"/>
              <a:gd name="connsiteX89" fmla="*/ 12191988 w 12191988"/>
              <a:gd name="connsiteY89" fmla="*/ 5048250 h 5048250"/>
              <a:gd name="connsiteX90" fmla="*/ 0 w 12191988"/>
              <a:gd name="connsiteY90" fmla="*/ 5048250 h 5048250"/>
              <a:gd name="connsiteX91" fmla="*/ 0 w 12191988"/>
              <a:gd name="connsiteY91" fmla="*/ 243840 h 5048250"/>
              <a:gd name="connsiteX92" fmla="*/ 243840 w 12191988"/>
              <a:gd name="connsiteY92"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191988" h="5048250">
                <a:moveTo>
                  <a:pt x="243840" y="0"/>
                </a:moveTo>
                <a:cubicBezTo>
                  <a:pt x="344842" y="0"/>
                  <a:pt x="431501" y="61408"/>
                  <a:pt x="468518" y="148926"/>
                </a:cubicBezTo>
                <a:lnTo>
                  <a:pt x="487676" y="243819"/>
                </a:lnTo>
                <a:lnTo>
                  <a:pt x="487676" y="1127758"/>
                </a:lnTo>
                <a:cubicBezTo>
                  <a:pt x="487676" y="1262427"/>
                  <a:pt x="596847" y="1371598"/>
                  <a:pt x="731516" y="1371598"/>
                </a:cubicBezTo>
                <a:cubicBezTo>
                  <a:pt x="866185" y="1371598"/>
                  <a:pt x="975356" y="1262427"/>
                  <a:pt x="975356" y="1127758"/>
                </a:cubicBezTo>
                <a:lnTo>
                  <a:pt x="975356" y="243819"/>
                </a:lnTo>
                <a:lnTo>
                  <a:pt x="975360" y="243839"/>
                </a:lnTo>
                <a:lnTo>
                  <a:pt x="994522" y="148926"/>
                </a:lnTo>
                <a:cubicBezTo>
                  <a:pt x="1031539" y="61408"/>
                  <a:pt x="1118198" y="0"/>
                  <a:pt x="1219200" y="0"/>
                </a:cubicBezTo>
                <a:cubicBezTo>
                  <a:pt x="1320201" y="0"/>
                  <a:pt x="1406860" y="61408"/>
                  <a:pt x="1443877" y="148926"/>
                </a:cubicBezTo>
                <a:lnTo>
                  <a:pt x="1463036" y="243822"/>
                </a:lnTo>
                <a:lnTo>
                  <a:pt x="1463036" y="718185"/>
                </a:lnTo>
                <a:cubicBezTo>
                  <a:pt x="1463036" y="852854"/>
                  <a:pt x="1572207" y="962023"/>
                  <a:pt x="1706876" y="962023"/>
                </a:cubicBezTo>
                <a:cubicBezTo>
                  <a:pt x="1841545" y="962023"/>
                  <a:pt x="1950716" y="852854"/>
                  <a:pt x="1950716" y="718185"/>
                </a:cubicBezTo>
                <a:lnTo>
                  <a:pt x="1950716" y="243823"/>
                </a:lnTo>
                <a:lnTo>
                  <a:pt x="1950719" y="243839"/>
                </a:lnTo>
                <a:lnTo>
                  <a:pt x="1969881" y="148926"/>
                </a:lnTo>
                <a:cubicBezTo>
                  <a:pt x="2006898" y="61408"/>
                  <a:pt x="2093557" y="0"/>
                  <a:pt x="2194561" y="0"/>
                </a:cubicBezTo>
                <a:cubicBezTo>
                  <a:pt x="2295563" y="0"/>
                  <a:pt x="2382222" y="61408"/>
                  <a:pt x="2419239" y="148926"/>
                </a:cubicBezTo>
                <a:lnTo>
                  <a:pt x="2438396" y="243817"/>
                </a:lnTo>
                <a:lnTo>
                  <a:pt x="2438396" y="1356358"/>
                </a:lnTo>
                <a:cubicBezTo>
                  <a:pt x="2438396" y="1491028"/>
                  <a:pt x="2547567" y="1600199"/>
                  <a:pt x="2682236" y="1600199"/>
                </a:cubicBezTo>
                <a:cubicBezTo>
                  <a:pt x="2816905" y="1600199"/>
                  <a:pt x="2926076" y="1491028"/>
                  <a:pt x="2926076" y="1356358"/>
                </a:cubicBezTo>
                <a:lnTo>
                  <a:pt x="2926076" y="243816"/>
                </a:lnTo>
                <a:lnTo>
                  <a:pt x="2926081" y="243839"/>
                </a:lnTo>
                <a:lnTo>
                  <a:pt x="2945242" y="148926"/>
                </a:lnTo>
                <a:cubicBezTo>
                  <a:pt x="2982258" y="61408"/>
                  <a:pt x="3068918" y="0"/>
                  <a:pt x="3169919" y="0"/>
                </a:cubicBezTo>
                <a:cubicBezTo>
                  <a:pt x="3270922" y="0"/>
                  <a:pt x="3357581" y="61408"/>
                  <a:pt x="3394599" y="148926"/>
                </a:cubicBezTo>
                <a:lnTo>
                  <a:pt x="3413756" y="243820"/>
                </a:lnTo>
                <a:lnTo>
                  <a:pt x="3413756" y="546735"/>
                </a:lnTo>
                <a:cubicBezTo>
                  <a:pt x="3413756" y="681404"/>
                  <a:pt x="3522927" y="790575"/>
                  <a:pt x="3657596" y="790575"/>
                </a:cubicBezTo>
                <a:cubicBezTo>
                  <a:pt x="3792264" y="790575"/>
                  <a:pt x="3901436" y="681404"/>
                  <a:pt x="3901436" y="546735"/>
                </a:cubicBezTo>
                <a:lnTo>
                  <a:pt x="3901436" y="243821"/>
                </a:lnTo>
                <a:lnTo>
                  <a:pt x="3901439" y="243839"/>
                </a:lnTo>
                <a:lnTo>
                  <a:pt x="3920601" y="148926"/>
                </a:lnTo>
                <a:cubicBezTo>
                  <a:pt x="3957618" y="61408"/>
                  <a:pt x="4044277" y="0"/>
                  <a:pt x="4145279" y="0"/>
                </a:cubicBezTo>
                <a:cubicBezTo>
                  <a:pt x="4279945" y="0"/>
                  <a:pt x="4389116" y="109171"/>
                  <a:pt x="4389116" y="243840"/>
                </a:cubicBezTo>
                <a:lnTo>
                  <a:pt x="4389116" y="1908808"/>
                </a:lnTo>
                <a:cubicBezTo>
                  <a:pt x="4389116" y="2043477"/>
                  <a:pt x="4498286" y="2152648"/>
                  <a:pt x="4632955" y="2152648"/>
                </a:cubicBezTo>
                <a:cubicBezTo>
                  <a:pt x="4767623" y="2152648"/>
                  <a:pt x="4876795" y="2043477"/>
                  <a:pt x="4876795" y="1908808"/>
                </a:cubicBezTo>
                <a:lnTo>
                  <a:pt x="4876795" y="243829"/>
                </a:lnTo>
                <a:lnTo>
                  <a:pt x="4876797" y="243840"/>
                </a:lnTo>
                <a:cubicBezTo>
                  <a:pt x="4876797" y="109171"/>
                  <a:pt x="4985968" y="0"/>
                  <a:pt x="5120638" y="0"/>
                </a:cubicBezTo>
                <a:cubicBezTo>
                  <a:pt x="5221639" y="0"/>
                  <a:pt x="5308299" y="61408"/>
                  <a:pt x="5345317" y="148926"/>
                </a:cubicBezTo>
                <a:lnTo>
                  <a:pt x="5364474" y="243825"/>
                </a:lnTo>
                <a:lnTo>
                  <a:pt x="5364474" y="975359"/>
                </a:lnTo>
                <a:cubicBezTo>
                  <a:pt x="5364474" y="1110027"/>
                  <a:pt x="5473648" y="1219199"/>
                  <a:pt x="5608317" y="1219199"/>
                </a:cubicBezTo>
                <a:cubicBezTo>
                  <a:pt x="5742984" y="1219199"/>
                  <a:pt x="5852157" y="1110027"/>
                  <a:pt x="5852157" y="975359"/>
                </a:cubicBezTo>
                <a:lnTo>
                  <a:pt x="5852157" y="243840"/>
                </a:lnTo>
                <a:cubicBezTo>
                  <a:pt x="5852157" y="109171"/>
                  <a:pt x="5961326" y="0"/>
                  <a:pt x="6095996" y="0"/>
                </a:cubicBezTo>
                <a:cubicBezTo>
                  <a:pt x="6230663" y="0"/>
                  <a:pt x="6339834" y="109171"/>
                  <a:pt x="6339834" y="243840"/>
                </a:cubicBezTo>
                <a:lnTo>
                  <a:pt x="6339834" y="1604009"/>
                </a:lnTo>
                <a:cubicBezTo>
                  <a:pt x="6339834" y="1738678"/>
                  <a:pt x="6449005" y="1847849"/>
                  <a:pt x="6583674" y="1847849"/>
                </a:cubicBezTo>
                <a:cubicBezTo>
                  <a:pt x="6718343" y="1847849"/>
                  <a:pt x="6827514" y="1738678"/>
                  <a:pt x="6827514" y="1604009"/>
                </a:cubicBezTo>
                <a:lnTo>
                  <a:pt x="6827514" y="243840"/>
                </a:lnTo>
                <a:cubicBezTo>
                  <a:pt x="6827514" y="109171"/>
                  <a:pt x="6936685" y="0"/>
                  <a:pt x="7071354" y="0"/>
                </a:cubicBezTo>
                <a:cubicBezTo>
                  <a:pt x="7206023" y="0"/>
                  <a:pt x="7315194" y="109171"/>
                  <a:pt x="7315194" y="243840"/>
                </a:cubicBezTo>
                <a:lnTo>
                  <a:pt x="7315194" y="441960"/>
                </a:lnTo>
                <a:cubicBezTo>
                  <a:pt x="7315194" y="576629"/>
                  <a:pt x="7424365" y="685800"/>
                  <a:pt x="7559034" y="685800"/>
                </a:cubicBezTo>
                <a:cubicBezTo>
                  <a:pt x="7693703" y="685800"/>
                  <a:pt x="7802874" y="576629"/>
                  <a:pt x="7802874" y="441960"/>
                </a:cubicBezTo>
                <a:lnTo>
                  <a:pt x="7802874" y="243840"/>
                </a:lnTo>
                <a:cubicBezTo>
                  <a:pt x="7802874" y="109171"/>
                  <a:pt x="7912045" y="0"/>
                  <a:pt x="8046714" y="0"/>
                </a:cubicBezTo>
                <a:cubicBezTo>
                  <a:pt x="8181383" y="0"/>
                  <a:pt x="8290554" y="109171"/>
                  <a:pt x="8290554" y="243840"/>
                </a:cubicBezTo>
                <a:lnTo>
                  <a:pt x="8290554" y="1127759"/>
                </a:lnTo>
                <a:cubicBezTo>
                  <a:pt x="8290554" y="1262428"/>
                  <a:pt x="8399725" y="1371599"/>
                  <a:pt x="8534394" y="1371599"/>
                </a:cubicBezTo>
                <a:cubicBezTo>
                  <a:pt x="8669063" y="1371599"/>
                  <a:pt x="8778234" y="1262428"/>
                  <a:pt x="8778234" y="1127759"/>
                </a:cubicBezTo>
                <a:lnTo>
                  <a:pt x="8778234" y="243840"/>
                </a:lnTo>
                <a:cubicBezTo>
                  <a:pt x="8778234" y="109171"/>
                  <a:pt x="8887405" y="0"/>
                  <a:pt x="9022074" y="0"/>
                </a:cubicBezTo>
                <a:cubicBezTo>
                  <a:pt x="9156743" y="0"/>
                  <a:pt x="9265914" y="109171"/>
                  <a:pt x="9265914" y="243840"/>
                </a:cubicBezTo>
                <a:lnTo>
                  <a:pt x="9265914" y="718185"/>
                </a:lnTo>
                <a:cubicBezTo>
                  <a:pt x="9265914" y="852854"/>
                  <a:pt x="9375085" y="962025"/>
                  <a:pt x="9509754" y="962025"/>
                </a:cubicBezTo>
                <a:cubicBezTo>
                  <a:pt x="9644423" y="962025"/>
                  <a:pt x="9753594" y="852854"/>
                  <a:pt x="9753594" y="718185"/>
                </a:cubicBezTo>
                <a:lnTo>
                  <a:pt x="9753594" y="243840"/>
                </a:lnTo>
                <a:cubicBezTo>
                  <a:pt x="9753594" y="109171"/>
                  <a:pt x="9862765" y="0"/>
                  <a:pt x="9997434" y="0"/>
                </a:cubicBezTo>
                <a:cubicBezTo>
                  <a:pt x="10132103" y="0"/>
                  <a:pt x="10241274" y="109171"/>
                  <a:pt x="10241274" y="243840"/>
                </a:cubicBezTo>
                <a:lnTo>
                  <a:pt x="10241274" y="1908810"/>
                </a:lnTo>
                <a:cubicBezTo>
                  <a:pt x="10241274" y="2043478"/>
                  <a:pt x="10350445" y="2152650"/>
                  <a:pt x="10485114" y="2152650"/>
                </a:cubicBezTo>
                <a:cubicBezTo>
                  <a:pt x="10619783" y="2152650"/>
                  <a:pt x="10728954" y="2043478"/>
                  <a:pt x="10728954" y="1908810"/>
                </a:cubicBezTo>
                <a:lnTo>
                  <a:pt x="10728954" y="243840"/>
                </a:lnTo>
                <a:cubicBezTo>
                  <a:pt x="10728954" y="109171"/>
                  <a:pt x="10838125" y="0"/>
                  <a:pt x="10972794" y="0"/>
                </a:cubicBezTo>
                <a:cubicBezTo>
                  <a:pt x="11107463" y="0"/>
                  <a:pt x="11216634" y="109171"/>
                  <a:pt x="11216634" y="243840"/>
                </a:cubicBezTo>
                <a:lnTo>
                  <a:pt x="11216634" y="975360"/>
                </a:lnTo>
                <a:cubicBezTo>
                  <a:pt x="11216634" y="1110029"/>
                  <a:pt x="11325805" y="1219200"/>
                  <a:pt x="11460474" y="1219200"/>
                </a:cubicBezTo>
                <a:cubicBezTo>
                  <a:pt x="11595143" y="1219200"/>
                  <a:pt x="11704314" y="1110029"/>
                  <a:pt x="11704314" y="975360"/>
                </a:cubicBezTo>
                <a:lnTo>
                  <a:pt x="11704314" y="243840"/>
                </a:lnTo>
                <a:cubicBezTo>
                  <a:pt x="11704314" y="109171"/>
                  <a:pt x="11813485" y="0"/>
                  <a:pt x="11948154" y="0"/>
                </a:cubicBezTo>
                <a:cubicBezTo>
                  <a:pt x="12049156" y="0"/>
                  <a:pt x="12135815" y="61408"/>
                  <a:pt x="12172832" y="148926"/>
                </a:cubicBezTo>
                <a:lnTo>
                  <a:pt x="12191988" y="243810"/>
                </a:lnTo>
                <a:lnTo>
                  <a:pt x="12191988" y="5048250"/>
                </a:lnTo>
                <a:lnTo>
                  <a:pt x="0" y="5048250"/>
                </a:lnTo>
                <a:lnTo>
                  <a:pt x="0" y="243840"/>
                </a:lnTo>
                <a:cubicBezTo>
                  <a:pt x="0" y="109171"/>
                  <a:pt x="109171" y="0"/>
                  <a:pt x="24384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5" name="Freeform: Shape 14"/>
          <p:cNvSpPr/>
          <p:nvPr userDrawn="1"/>
        </p:nvSpPr>
        <p:spPr>
          <a:xfrm>
            <a:off x="0" y="0"/>
            <a:ext cx="12192000" cy="3920052"/>
          </a:xfrm>
          <a:custGeom>
            <a:avLst/>
            <a:gdLst>
              <a:gd name="connsiteX0" fmla="*/ 0 w 12192000"/>
              <a:gd name="connsiteY0" fmla="*/ 0 h 3920052"/>
              <a:gd name="connsiteX1" fmla="*/ 12192000 w 12192000"/>
              <a:gd name="connsiteY1" fmla="*/ 0 h 3920052"/>
              <a:gd name="connsiteX2" fmla="*/ 12192000 w 12192000"/>
              <a:gd name="connsiteY2" fmla="*/ 3920052 h 3920052"/>
              <a:gd name="connsiteX3" fmla="*/ 12073399 w 12192000"/>
              <a:gd name="connsiteY3" fmla="*/ 3854859 h 3920052"/>
              <a:gd name="connsiteX4" fmla="*/ 11149781 w 12192000"/>
              <a:gd name="connsiteY4" fmla="*/ 3480619 h 3920052"/>
              <a:gd name="connsiteX5" fmla="*/ 8023123 w 12192000"/>
              <a:gd name="connsiteY5" fmla="*/ 3156155 h 3920052"/>
              <a:gd name="connsiteX6" fmla="*/ 6253316 w 12192000"/>
              <a:gd name="connsiteY6" fmla="*/ 2241755 h 3920052"/>
              <a:gd name="connsiteX7" fmla="*/ 3510116 w 12192000"/>
              <a:gd name="connsiteY7" fmla="*/ 2123768 h 3920052"/>
              <a:gd name="connsiteX8" fmla="*/ 1297858 w 12192000"/>
              <a:gd name="connsiteY8" fmla="*/ 973394 h 3920052"/>
              <a:gd name="connsiteX9" fmla="*/ 49776 w 12192000"/>
              <a:gd name="connsiteY9" fmla="*/ 883059 h 3920052"/>
              <a:gd name="connsiteX10" fmla="*/ 0 w 12192000"/>
              <a:gd name="connsiteY10" fmla="*/ 883718 h 39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920052">
                <a:moveTo>
                  <a:pt x="0" y="0"/>
                </a:moveTo>
                <a:lnTo>
                  <a:pt x="12192000" y="0"/>
                </a:lnTo>
                <a:lnTo>
                  <a:pt x="12192000" y="3920052"/>
                </a:lnTo>
                <a:lnTo>
                  <a:pt x="12073399" y="3854859"/>
                </a:lnTo>
                <a:cubicBezTo>
                  <a:pt x="11824520" y="3715364"/>
                  <a:pt x="11552904" y="3564193"/>
                  <a:pt x="11149781" y="3480619"/>
                </a:cubicBezTo>
                <a:cubicBezTo>
                  <a:pt x="10343536" y="3313471"/>
                  <a:pt x="8839201" y="3362632"/>
                  <a:pt x="8023123" y="3156155"/>
                </a:cubicBezTo>
                <a:cubicBezTo>
                  <a:pt x="7207046" y="2949678"/>
                  <a:pt x="7005484" y="2413819"/>
                  <a:pt x="6253316" y="2241755"/>
                </a:cubicBezTo>
                <a:cubicBezTo>
                  <a:pt x="5501148" y="2069691"/>
                  <a:pt x="4336027" y="2335161"/>
                  <a:pt x="3510116" y="2123768"/>
                </a:cubicBezTo>
                <a:cubicBezTo>
                  <a:pt x="2684206" y="1912375"/>
                  <a:pt x="2050026" y="1199536"/>
                  <a:pt x="1297858" y="973394"/>
                </a:cubicBezTo>
                <a:cubicBezTo>
                  <a:pt x="921774" y="860323"/>
                  <a:pt x="469491" y="873842"/>
                  <a:pt x="49776" y="883059"/>
                </a:cubicBezTo>
                <a:lnTo>
                  <a:pt x="0" y="883718"/>
                </a:lnTo>
                <a:close/>
              </a:path>
            </a:pathLst>
          </a:custGeom>
          <a:gradFill flip="none" rotWithShape="1">
            <a:gsLst>
              <a:gs pos="0">
                <a:schemeClr val="accent1"/>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28" name="TextBox 27"/>
          <p:cNvSpPr txBox="1"/>
          <p:nvPr userDrawn="1"/>
        </p:nvSpPr>
        <p:spPr>
          <a:xfrm rot="16200000">
            <a:off x="-463101" y="2959212"/>
            <a:ext cx="4557253" cy="1569660"/>
          </a:xfrm>
          <a:prstGeom prst="rect">
            <a:avLst/>
          </a:prstGeom>
          <a:noFill/>
        </p:spPr>
        <p:txBody>
          <a:bodyPr wrap="square" rtlCol="0">
            <a:spAutoFit/>
          </a:bodyPr>
          <a:lstStyle/>
          <a:p>
            <a:r>
              <a:rPr lang="en-US" sz="9600" b="1" dirty="0">
                <a:solidFill>
                  <a:schemeClr val="accent5">
                    <a:lumMod val="50000"/>
                    <a:alpha val="12000"/>
                  </a:schemeClr>
                </a:solidFill>
                <a:latin typeface="宋体" pitchFamily="2" charset="-122"/>
                <a:ea typeface="宋体" pitchFamily="2" charset="-122"/>
              </a:rPr>
              <a:t>OFFER</a:t>
            </a:r>
            <a:endParaRPr lang="en-US" sz="9600" b="1" dirty="0">
              <a:solidFill>
                <a:schemeClr val="accent5">
                  <a:lumMod val="50000"/>
                  <a:alpha val="12000"/>
                </a:schemeClr>
              </a:solidFill>
              <a:latin typeface="宋体" pitchFamily="2" charset="-122"/>
              <a:ea typeface="宋体" pitchFamily="2" charset="-122"/>
            </a:endParaRPr>
          </a:p>
        </p:txBody>
      </p:sp>
      <p:sp>
        <p:nvSpPr>
          <p:cNvPr id="29" name="TextBox 28"/>
          <p:cNvSpPr txBox="1"/>
          <p:nvPr userDrawn="1"/>
        </p:nvSpPr>
        <p:spPr>
          <a:xfrm rot="16200000">
            <a:off x="-1405771" y="3282376"/>
            <a:ext cx="4557253" cy="923330"/>
          </a:xfrm>
          <a:prstGeom prst="rect">
            <a:avLst/>
          </a:prstGeom>
          <a:noFill/>
        </p:spPr>
        <p:txBody>
          <a:bodyPr wrap="square" rtlCol="0">
            <a:spAutoFit/>
          </a:bodyPr>
          <a:lstStyle/>
          <a:p>
            <a:r>
              <a:rPr lang="en-US" sz="5400" b="1" dirty="0">
                <a:solidFill>
                  <a:schemeClr val="accent5">
                    <a:lumMod val="50000"/>
                    <a:alpha val="12000"/>
                  </a:schemeClr>
                </a:solidFill>
                <a:latin typeface="宋体" pitchFamily="2" charset="-122"/>
                <a:ea typeface="宋体" pitchFamily="2" charset="-122"/>
              </a:rPr>
              <a:t>SPECIAL</a:t>
            </a:r>
            <a:endParaRPr lang="en-US" sz="5400" b="1" dirty="0">
              <a:solidFill>
                <a:schemeClr val="accent5">
                  <a:lumMod val="50000"/>
                  <a:alpha val="12000"/>
                </a:schemeClr>
              </a:solidFill>
              <a:latin typeface="宋体" pitchFamily="2" charset="-122"/>
              <a:ea typeface="宋体" pitchFamily="2" charset="-122"/>
            </a:endParaRPr>
          </a:p>
        </p:txBody>
      </p:sp>
      <p:sp>
        <p:nvSpPr>
          <p:cNvPr id="12" name="Picture Placeholder 11"/>
          <p:cNvSpPr>
            <a:spLocks noGrp="1"/>
          </p:cNvSpPr>
          <p:nvPr>
            <p:ph type="pic" sz="quarter" idx="10" hasCustomPrompt="1"/>
          </p:nvPr>
        </p:nvSpPr>
        <p:spPr>
          <a:xfrm>
            <a:off x="266314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latin typeface="宋体" pitchFamily="2" charset="-122"/>
                <a:ea typeface="宋体" pitchFamily="2"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pPr marL="0" lvl="0" algn="ctr"/>
            <a:endParaRPr lang="en-US" dirty="0"/>
          </a:p>
        </p:txBody>
      </p:sp>
      <p:sp>
        <p:nvSpPr>
          <p:cNvPr id="13" name="Picture Placeholder 12"/>
          <p:cNvSpPr>
            <a:spLocks noGrp="1"/>
          </p:cNvSpPr>
          <p:nvPr>
            <p:ph type="pic" sz="quarter" idx="11" hasCustomPrompt="1"/>
          </p:nvPr>
        </p:nvSpPr>
        <p:spPr>
          <a:xfrm>
            <a:off x="569639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latin typeface="宋体" pitchFamily="2" charset="-122"/>
                <a:ea typeface="宋体" pitchFamily="2"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pPr marL="0" lvl="0" algn="ctr"/>
            <a:endParaRPr lang="en-US" dirty="0"/>
          </a:p>
        </p:txBody>
      </p:sp>
      <p:sp>
        <p:nvSpPr>
          <p:cNvPr id="14" name="Picture Placeholder 13"/>
          <p:cNvSpPr>
            <a:spLocks noGrp="1"/>
          </p:cNvSpPr>
          <p:nvPr>
            <p:ph type="pic" sz="quarter" idx="12" hasCustomPrompt="1"/>
          </p:nvPr>
        </p:nvSpPr>
        <p:spPr>
          <a:xfrm>
            <a:off x="8729641"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dirty="0">
                <a:solidFill>
                  <a:schemeClr val="bg1"/>
                </a:solidFill>
                <a:latin typeface="宋体" pitchFamily="2" charset="-122"/>
                <a:ea typeface="宋体" pitchFamily="2"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pPr marL="0" lvl="0" algn="ctr"/>
            <a:endParaRPr lang="en-US" dirty="0"/>
          </a:p>
        </p:txBody>
      </p:sp>
      <p:sp>
        <p:nvSpPr>
          <p:cNvPr id="27" name="TextBox 26"/>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latin typeface="宋体" pitchFamily="2" charset="-122"/>
                <a:ea typeface="Roboto Condensed" panose="02000000000000000000" pitchFamily="2" charset="0"/>
                <a:cs typeface="Segoe UI" panose="020B0502040204020203" pitchFamily="34" charset="0"/>
              </a:rPr>
            </a:fld>
            <a:endParaRPr lang="id-ID" sz="41300" b="1" i="0" spc="-150" dirty="0">
              <a:solidFill>
                <a:schemeClr val="bg1">
                  <a:alpha val="45000"/>
                </a:schemeClr>
              </a:solidFill>
              <a:latin typeface="宋体" pitchFamily="2" charset="-122"/>
              <a:ea typeface="Roboto Condensed" panose="02000000000000000000" pitchFamily="2"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29" grpId="0"/>
      <p:bldP spid="12" grpId="0"/>
      <p:bldP spid="13" grpId="0"/>
      <p:bldP spid="14" grpId="0"/>
      <p:bldP spid="27"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4339772"/>
            <a:ext cx="12192001" cy="2518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5_Title Slide">
    <p:bg>
      <p:bgPr>
        <a:solidFill>
          <a:srgbClr val="444C73"/>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1510251" y="1314612"/>
            <a:ext cx="1353379" cy="1761185"/>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6" name="Picture Placeholder 15"/>
          <p:cNvSpPr>
            <a:spLocks noGrp="1"/>
          </p:cNvSpPr>
          <p:nvPr>
            <p:ph type="pic" sz="quarter" idx="11" hasCustomPrompt="1"/>
          </p:nvPr>
        </p:nvSpPr>
        <p:spPr>
          <a:xfrm>
            <a:off x="3735447" y="1336195"/>
            <a:ext cx="2115067" cy="171180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7" name="Picture Placeholder 16"/>
          <p:cNvSpPr>
            <a:spLocks noGrp="1"/>
          </p:cNvSpPr>
          <p:nvPr>
            <p:ph type="pic" sz="quarter" idx="12" hasCustomPrompt="1"/>
          </p:nvPr>
        </p:nvSpPr>
        <p:spPr>
          <a:xfrm>
            <a:off x="6671858" y="1314612"/>
            <a:ext cx="1454329" cy="1761185"/>
          </a:xfrm>
          <a:custGeom>
            <a:avLst/>
            <a:gdLst>
              <a:gd name="connsiteX0" fmla="*/ 727752 w 1454329"/>
              <a:gd name="connsiteY0" fmla="*/ 305680 h 1761185"/>
              <a:gd name="connsiteX1" fmla="*/ 481445 w 1454329"/>
              <a:gd name="connsiteY1" fmla="*/ 422661 h 1761185"/>
              <a:gd name="connsiteX2" fmla="*/ 396207 w 1454329"/>
              <a:gd name="connsiteY2" fmla="*/ 724226 h 1761185"/>
              <a:gd name="connsiteX3" fmla="*/ 396207 w 1454329"/>
              <a:gd name="connsiteY3" fmla="*/ 1034608 h 1761185"/>
              <a:gd name="connsiteX4" fmla="*/ 482621 w 1454329"/>
              <a:gd name="connsiteY4" fmla="*/ 1337936 h 1761185"/>
              <a:gd name="connsiteX5" fmla="*/ 730104 w 1454329"/>
              <a:gd name="connsiteY5" fmla="*/ 1455505 h 1761185"/>
              <a:gd name="connsiteX6" fmla="*/ 972296 w 1454329"/>
              <a:gd name="connsiteY6" fmla="*/ 1337936 h 1761185"/>
              <a:gd name="connsiteX7" fmla="*/ 1058121 w 1454329"/>
              <a:gd name="connsiteY7" fmla="*/ 1034608 h 1761185"/>
              <a:gd name="connsiteX8" fmla="*/ 1058121 w 1454329"/>
              <a:gd name="connsiteY8" fmla="*/ 724226 h 1761185"/>
              <a:gd name="connsiteX9" fmla="*/ 971708 w 1454329"/>
              <a:gd name="connsiteY9" fmla="*/ 423249 h 1761185"/>
              <a:gd name="connsiteX10" fmla="*/ 727752 w 1454329"/>
              <a:gd name="connsiteY10" fmla="*/ 305680 h 1761185"/>
              <a:gd name="connsiteX11" fmla="*/ 727752 w 1454329"/>
              <a:gd name="connsiteY11" fmla="*/ 0 h 1761185"/>
              <a:gd name="connsiteX12" fmla="*/ 1252111 w 1454329"/>
              <a:gd name="connsiteY12" fmla="*/ 205746 h 1761185"/>
              <a:gd name="connsiteX13" fmla="*/ 1454329 w 1454329"/>
              <a:gd name="connsiteY13" fmla="*/ 726577 h 1761185"/>
              <a:gd name="connsiteX14" fmla="*/ 1454329 w 1454329"/>
              <a:gd name="connsiteY14" fmla="*/ 1034608 h 1761185"/>
              <a:gd name="connsiteX15" fmla="*/ 1253874 w 1454329"/>
              <a:gd name="connsiteY15" fmla="*/ 1556027 h 1761185"/>
              <a:gd name="connsiteX16" fmla="*/ 730104 w 1454329"/>
              <a:gd name="connsiteY16" fmla="*/ 1761185 h 1761185"/>
              <a:gd name="connsiteX17" fmla="*/ 202219 w 1454329"/>
              <a:gd name="connsiteY17" fmla="*/ 1556027 h 1761185"/>
              <a:gd name="connsiteX18" fmla="*/ 0 w 1454329"/>
              <a:gd name="connsiteY18" fmla="*/ 1034608 h 1761185"/>
              <a:gd name="connsiteX19" fmla="*/ 0 w 1454329"/>
              <a:gd name="connsiteY19" fmla="*/ 726577 h 1761185"/>
              <a:gd name="connsiteX20" fmla="*/ 201631 w 1454329"/>
              <a:gd name="connsiteY20" fmla="*/ 205746 h 1761185"/>
              <a:gd name="connsiteX21" fmla="*/ 727752 w 1454329"/>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9" h="1761185">
                <a:moveTo>
                  <a:pt x="727752" y="305680"/>
                </a:moveTo>
                <a:cubicBezTo>
                  <a:pt x="620373" y="305680"/>
                  <a:pt x="538270" y="344674"/>
                  <a:pt x="481445" y="422661"/>
                </a:cubicBezTo>
                <a:cubicBezTo>
                  <a:pt x="424620" y="500649"/>
                  <a:pt x="396207" y="601170"/>
                  <a:pt x="396207" y="724226"/>
                </a:cubicBezTo>
                <a:lnTo>
                  <a:pt x="396207" y="1034608"/>
                </a:lnTo>
                <a:cubicBezTo>
                  <a:pt x="396207" y="1158447"/>
                  <a:pt x="425012" y="1259557"/>
                  <a:pt x="482621" y="1337936"/>
                </a:cubicBezTo>
                <a:cubicBezTo>
                  <a:pt x="540230" y="1416316"/>
                  <a:pt x="622723" y="1455505"/>
                  <a:pt x="730104" y="1455505"/>
                </a:cubicBezTo>
                <a:cubicBezTo>
                  <a:pt x="834348" y="1455505"/>
                  <a:pt x="915079" y="1416316"/>
                  <a:pt x="972296" y="1337936"/>
                </a:cubicBezTo>
                <a:cubicBezTo>
                  <a:pt x="1029513" y="1259557"/>
                  <a:pt x="1058121" y="1158447"/>
                  <a:pt x="1058121" y="1034608"/>
                </a:cubicBezTo>
                <a:lnTo>
                  <a:pt x="1058121" y="724226"/>
                </a:lnTo>
                <a:cubicBezTo>
                  <a:pt x="1058121" y="601955"/>
                  <a:pt x="1029317" y="501628"/>
                  <a:pt x="971708" y="423249"/>
                </a:cubicBezTo>
                <a:cubicBezTo>
                  <a:pt x="914099" y="344869"/>
                  <a:pt x="832781" y="305680"/>
                  <a:pt x="727752" y="305680"/>
                </a:cubicBezTo>
                <a:close/>
                <a:moveTo>
                  <a:pt x="727752" y="0"/>
                </a:moveTo>
                <a:cubicBezTo>
                  <a:pt x="942512" y="0"/>
                  <a:pt x="1117297" y="68583"/>
                  <a:pt x="1252111" y="205746"/>
                </a:cubicBezTo>
                <a:cubicBezTo>
                  <a:pt x="1386923" y="342910"/>
                  <a:pt x="1454329" y="516521"/>
                  <a:pt x="1454329" y="726577"/>
                </a:cubicBezTo>
                <a:lnTo>
                  <a:pt x="1454329" y="1034608"/>
                </a:lnTo>
                <a:cubicBezTo>
                  <a:pt x="1454329" y="1245449"/>
                  <a:pt x="1387511" y="1419254"/>
                  <a:pt x="1253874" y="1556027"/>
                </a:cubicBezTo>
                <a:cubicBezTo>
                  <a:pt x="1120237" y="1692799"/>
                  <a:pt x="945647" y="1761185"/>
                  <a:pt x="730104" y="1761185"/>
                </a:cubicBezTo>
                <a:cubicBezTo>
                  <a:pt x="512992" y="1761185"/>
                  <a:pt x="337031" y="1692799"/>
                  <a:pt x="202219" y="1556027"/>
                </a:cubicBezTo>
                <a:cubicBezTo>
                  <a:pt x="67406" y="1419254"/>
                  <a:pt x="0" y="1245449"/>
                  <a:pt x="0" y="1034608"/>
                </a:cubicBezTo>
                <a:lnTo>
                  <a:pt x="0" y="726577"/>
                </a:lnTo>
                <a:cubicBezTo>
                  <a:pt x="0" y="516521"/>
                  <a:pt x="67210" y="342910"/>
                  <a:pt x="201631" y="205746"/>
                </a:cubicBezTo>
                <a:cubicBezTo>
                  <a:pt x="336052" y="68583"/>
                  <a:pt x="511425" y="0"/>
                  <a:pt x="727752"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8" name="Picture Placeholder 17"/>
          <p:cNvSpPr>
            <a:spLocks noGrp="1"/>
          </p:cNvSpPr>
          <p:nvPr>
            <p:ph type="pic" sz="quarter" idx="13" hasCustomPrompt="1"/>
          </p:nvPr>
        </p:nvSpPr>
        <p:spPr>
          <a:xfrm>
            <a:off x="9356079" y="1336195"/>
            <a:ext cx="1297963" cy="171180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17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27_Title Slide">
    <p:spTree>
      <p:nvGrpSpPr>
        <p:cNvPr id="1" name=""/>
        <p:cNvGrpSpPr/>
        <p:nvPr/>
      </p:nvGrpSpPr>
      <p:grpSpPr>
        <a:xfrm>
          <a:off x="0" y="0"/>
          <a:ext cx="0" cy="0"/>
          <a:chOff x="0" y="0"/>
          <a:chExt cx="0" cy="0"/>
        </a:xfrm>
      </p:grpSpPr>
      <p:sp>
        <p:nvSpPr>
          <p:cNvPr id="17" name="Freeform: Shape 16"/>
          <p:cNvSpPr/>
          <p:nvPr userDrawn="1"/>
        </p:nvSpPr>
        <p:spPr>
          <a:xfrm>
            <a:off x="5657805" y="0"/>
            <a:ext cx="6534195" cy="6858000"/>
          </a:xfrm>
          <a:custGeom>
            <a:avLst/>
            <a:gdLst>
              <a:gd name="connsiteX0" fmla="*/ 684182 w 6534194"/>
              <a:gd name="connsiteY0" fmla="*/ 0 h 6858000"/>
              <a:gd name="connsiteX1" fmla="*/ 6534194 w 6534194"/>
              <a:gd name="connsiteY1" fmla="*/ 0 h 6858000"/>
              <a:gd name="connsiteX2" fmla="*/ 6534194 w 6534194"/>
              <a:gd name="connsiteY2" fmla="*/ 6858000 h 6858000"/>
              <a:gd name="connsiteX3" fmla="*/ 455288 w 6534194"/>
              <a:gd name="connsiteY3" fmla="*/ 6858000 h 6858000"/>
              <a:gd name="connsiteX4" fmla="*/ 354814 w 6534194"/>
              <a:gd name="connsiteY4" fmla="*/ 6588092 h 6858000"/>
              <a:gd name="connsiteX5" fmla="*/ 45 w 6534194"/>
              <a:gd name="connsiteY5" fmla="*/ 4972051 h 6858000"/>
              <a:gd name="connsiteX6" fmla="*/ 1066845 w 6534194"/>
              <a:gd name="connsiteY6" fmla="*/ 1619251 h 6858000"/>
              <a:gd name="connsiteX7" fmla="*/ 749469 w 6534194"/>
              <a:gd name="connsiteY7" fmla="*/ 167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194" h="6858000">
                <a:moveTo>
                  <a:pt x="684182" y="0"/>
                </a:moveTo>
                <a:lnTo>
                  <a:pt x="6534194" y="0"/>
                </a:lnTo>
                <a:lnTo>
                  <a:pt x="6534194" y="6858000"/>
                </a:lnTo>
                <a:lnTo>
                  <a:pt x="455288" y="6858000"/>
                </a:lnTo>
                <a:lnTo>
                  <a:pt x="354814" y="6588092"/>
                </a:lnTo>
                <a:cubicBezTo>
                  <a:pt x="143230" y="5991586"/>
                  <a:pt x="-2932" y="5421512"/>
                  <a:pt x="45" y="4972051"/>
                </a:cubicBezTo>
                <a:cubicBezTo>
                  <a:pt x="9569" y="3533776"/>
                  <a:pt x="1070020" y="3032126"/>
                  <a:pt x="1066845" y="1619251"/>
                </a:cubicBezTo>
                <a:cubicBezTo>
                  <a:pt x="1065852" y="1177728"/>
                  <a:pt x="936806" y="673883"/>
                  <a:pt x="749469" y="167014"/>
                </a:cubicBezTo>
                <a:close/>
              </a:path>
            </a:pathLst>
          </a:custGeom>
          <a:gradFill>
            <a:gsLst>
              <a:gs pos="0">
                <a:schemeClr val="accent1"/>
              </a:gs>
              <a:gs pos="100000">
                <a:schemeClr val="accent5"/>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19" name="TextBox 18"/>
          <p:cNvSpPr txBox="1"/>
          <p:nvPr userDrawn="1"/>
        </p:nvSpPr>
        <p:spPr>
          <a:xfrm>
            <a:off x="3546042" y="797083"/>
            <a:ext cx="2953439" cy="2215991"/>
          </a:xfrm>
          <a:prstGeom prst="rect">
            <a:avLst/>
          </a:prstGeom>
          <a:noFill/>
        </p:spPr>
        <p:txBody>
          <a:bodyPr wrap="square" rtlCol="0">
            <a:spAutoFit/>
          </a:bodyPr>
          <a:lstStyle/>
          <a:p>
            <a:r>
              <a:rPr lang="en-US" sz="13800" b="1" dirty="0">
                <a:solidFill>
                  <a:schemeClr val="bg1">
                    <a:lumMod val="75000"/>
                    <a:alpha val="15000"/>
                  </a:schemeClr>
                </a:solidFill>
                <a:latin typeface="宋体" pitchFamily="2" charset="-122"/>
                <a:ea typeface="宋体" pitchFamily="2" charset="-122"/>
              </a:rPr>
              <a:t>01</a:t>
            </a:r>
            <a:endParaRPr lang="en-US" sz="13800" b="1" dirty="0">
              <a:solidFill>
                <a:schemeClr val="bg1">
                  <a:lumMod val="75000"/>
                  <a:alpha val="15000"/>
                </a:schemeClr>
              </a:solidFill>
              <a:latin typeface="宋体" pitchFamily="2" charset="-122"/>
              <a:ea typeface="宋体" pitchFamily="2" charset="-122"/>
            </a:endParaRPr>
          </a:p>
        </p:txBody>
      </p:sp>
      <p:sp>
        <p:nvSpPr>
          <p:cNvPr id="20" name="TextBox 19"/>
          <p:cNvSpPr txBox="1"/>
          <p:nvPr userDrawn="1"/>
        </p:nvSpPr>
        <p:spPr>
          <a:xfrm>
            <a:off x="9597530" y="797083"/>
            <a:ext cx="2953439" cy="2215991"/>
          </a:xfrm>
          <a:prstGeom prst="rect">
            <a:avLst/>
          </a:prstGeom>
          <a:noFill/>
        </p:spPr>
        <p:txBody>
          <a:bodyPr wrap="square" rtlCol="0">
            <a:spAutoFit/>
          </a:bodyPr>
          <a:lstStyle/>
          <a:p>
            <a:r>
              <a:rPr lang="en-US" sz="13800" b="1" dirty="0">
                <a:solidFill>
                  <a:schemeClr val="bg1">
                    <a:alpha val="15000"/>
                  </a:schemeClr>
                </a:solidFill>
                <a:latin typeface="宋体" pitchFamily="2" charset="-122"/>
                <a:ea typeface="宋体" pitchFamily="2" charset="-122"/>
              </a:rPr>
              <a:t>02</a:t>
            </a:r>
            <a:endParaRPr lang="en-US" sz="13800" b="1" dirty="0">
              <a:solidFill>
                <a:schemeClr val="bg1">
                  <a:alpha val="15000"/>
                </a:schemeClr>
              </a:solidFill>
              <a:latin typeface="宋体" pitchFamily="2" charset="-122"/>
              <a:ea typeface="宋体" pitchFamily="2" charset="-122"/>
            </a:endParaRPr>
          </a:p>
        </p:txBody>
      </p:sp>
      <p:pic>
        <p:nvPicPr>
          <p:cNvPr id="2" name="Picture 1"/>
          <p:cNvPicPr>
            <a:picLocks noChangeAspect="1"/>
          </p:cNvPicPr>
          <p:nvPr userDrawn="1"/>
        </p:nvPicPr>
        <p:blipFill>
          <a:blip r:embed="rId2" cstate="screen"/>
          <a:stretch>
            <a:fillRect/>
          </a:stretch>
        </p:blipFill>
        <p:spPr>
          <a:xfrm>
            <a:off x="1897596" y="578344"/>
            <a:ext cx="2340576" cy="4556114"/>
          </a:xfrm>
          <a:prstGeom prst="rect">
            <a:avLst/>
          </a:prstGeom>
          <a:effectLst>
            <a:outerShdw blurRad="698500" dist="355600" dir="2700000" sx="95000" sy="95000" algn="tl" rotWithShape="0">
              <a:prstClr val="black">
                <a:alpha val="29000"/>
              </a:prstClr>
            </a:outerShdw>
          </a:effectLst>
        </p:spPr>
      </p:pic>
      <p:pic>
        <p:nvPicPr>
          <p:cNvPr id="7" name="Picture 6"/>
          <p:cNvPicPr>
            <a:picLocks noChangeAspect="1"/>
          </p:cNvPicPr>
          <p:nvPr userDrawn="1"/>
        </p:nvPicPr>
        <p:blipFill rotWithShape="1">
          <a:blip r:embed="rId3" cstate="screen"/>
          <a:srcRect/>
          <a:stretch>
            <a:fillRect/>
          </a:stretch>
        </p:blipFill>
        <p:spPr>
          <a:xfrm>
            <a:off x="7507967" y="449943"/>
            <a:ext cx="3744891" cy="5196114"/>
          </a:xfrm>
          <a:prstGeom prst="rect">
            <a:avLst/>
          </a:prstGeom>
        </p:spPr>
      </p:pic>
      <p:sp>
        <p:nvSpPr>
          <p:cNvPr id="13" name="Picture Placeholder 12"/>
          <p:cNvSpPr>
            <a:spLocks noGrp="1"/>
          </p:cNvSpPr>
          <p:nvPr>
            <p:ph type="pic" sz="quarter" idx="10" hasCustomPrompt="1"/>
          </p:nvPr>
        </p:nvSpPr>
        <p:spPr>
          <a:xfrm>
            <a:off x="8199129" y="1166814"/>
            <a:ext cx="1906897" cy="3365596"/>
          </a:xfrm>
          <a:custGeom>
            <a:avLst/>
            <a:gdLst>
              <a:gd name="connsiteX0" fmla="*/ 0 w 1889743"/>
              <a:gd name="connsiteY0" fmla="*/ 0 h 3360390"/>
              <a:gd name="connsiteX1" fmla="*/ 1889743 w 1889743"/>
              <a:gd name="connsiteY1" fmla="*/ 0 h 3360390"/>
              <a:gd name="connsiteX2" fmla="*/ 1889743 w 1889743"/>
              <a:gd name="connsiteY2" fmla="*/ 3360390 h 3360390"/>
              <a:gd name="connsiteX3" fmla="*/ 0 w 1889743"/>
              <a:gd name="connsiteY3" fmla="*/ 3360390 h 3360390"/>
            </a:gdLst>
            <a:ahLst/>
            <a:cxnLst>
              <a:cxn ang="0">
                <a:pos x="connsiteX0" y="connsiteY0"/>
              </a:cxn>
              <a:cxn ang="0">
                <a:pos x="connsiteX1" y="connsiteY1"/>
              </a:cxn>
              <a:cxn ang="0">
                <a:pos x="connsiteX2" y="connsiteY2"/>
              </a:cxn>
              <a:cxn ang="0">
                <a:pos x="connsiteX3" y="connsiteY3"/>
              </a:cxn>
            </a:cxnLst>
            <a:rect l="l" t="t" r="r" b="b"/>
            <a:pathLst>
              <a:path w="1889743" h="3360390">
                <a:moveTo>
                  <a:pt x="0" y="0"/>
                </a:moveTo>
                <a:lnTo>
                  <a:pt x="1889743" y="0"/>
                </a:lnTo>
                <a:lnTo>
                  <a:pt x="1889743" y="3360390"/>
                </a:lnTo>
                <a:lnTo>
                  <a:pt x="0" y="3360390"/>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
        <p:nvSpPr>
          <p:cNvPr id="16" name="Picture Placeholder 15"/>
          <p:cNvSpPr>
            <a:spLocks noGrp="1"/>
          </p:cNvSpPr>
          <p:nvPr>
            <p:ph type="pic" sz="quarter" idx="11" hasCustomPrompt="1"/>
          </p:nvPr>
        </p:nvSpPr>
        <p:spPr>
          <a:xfrm>
            <a:off x="2126404" y="797083"/>
            <a:ext cx="1897909" cy="4104731"/>
          </a:xfrm>
          <a:custGeom>
            <a:avLst/>
            <a:gdLst>
              <a:gd name="connsiteX0" fmla="*/ 176687 w 1887081"/>
              <a:gd name="connsiteY0" fmla="*/ 0 h 4104731"/>
              <a:gd name="connsiteX1" fmla="*/ 407464 w 1887081"/>
              <a:gd name="connsiteY1" fmla="*/ 0 h 4104731"/>
              <a:gd name="connsiteX2" fmla="*/ 407464 w 1887081"/>
              <a:gd name="connsiteY2" fmla="*/ 13141 h 4104731"/>
              <a:gd name="connsiteX3" fmla="*/ 548356 w 1887081"/>
              <a:gd name="connsiteY3" fmla="*/ 153688 h 4104731"/>
              <a:gd name="connsiteX4" fmla="*/ 1341288 w 1887081"/>
              <a:gd name="connsiteY4" fmla="*/ 153688 h 4104731"/>
              <a:gd name="connsiteX5" fmla="*/ 1482179 w 1887081"/>
              <a:gd name="connsiteY5" fmla="*/ 13141 h 4104731"/>
              <a:gd name="connsiteX6" fmla="*/ 1482179 w 1887081"/>
              <a:gd name="connsiteY6" fmla="*/ 0 h 4104731"/>
              <a:gd name="connsiteX7" fmla="*/ 1710394 w 1887081"/>
              <a:gd name="connsiteY7" fmla="*/ 0 h 4104731"/>
              <a:gd name="connsiteX8" fmla="*/ 1887081 w 1887081"/>
              <a:gd name="connsiteY8" fmla="*/ 176256 h 4104731"/>
              <a:gd name="connsiteX9" fmla="*/ 1887081 w 1887081"/>
              <a:gd name="connsiteY9" fmla="*/ 3928475 h 4104731"/>
              <a:gd name="connsiteX10" fmla="*/ 1710394 w 1887081"/>
              <a:gd name="connsiteY10" fmla="*/ 4104731 h 4104731"/>
              <a:gd name="connsiteX11" fmla="*/ 176687 w 1887081"/>
              <a:gd name="connsiteY11" fmla="*/ 4104731 h 4104731"/>
              <a:gd name="connsiteX12" fmla="*/ 0 w 1887081"/>
              <a:gd name="connsiteY12" fmla="*/ 3928475 h 4104731"/>
              <a:gd name="connsiteX13" fmla="*/ 0 w 1887081"/>
              <a:gd name="connsiteY13" fmla="*/ 176256 h 4104731"/>
              <a:gd name="connsiteX14" fmla="*/ 176687 w 1887081"/>
              <a:gd name="connsiteY14" fmla="*/ 0 h 410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7081" h="4104731">
                <a:moveTo>
                  <a:pt x="176687" y="0"/>
                </a:moveTo>
                <a:lnTo>
                  <a:pt x="407464" y="0"/>
                </a:lnTo>
                <a:lnTo>
                  <a:pt x="407464" y="13141"/>
                </a:lnTo>
                <a:cubicBezTo>
                  <a:pt x="407464" y="90762"/>
                  <a:pt x="470543" y="153688"/>
                  <a:pt x="548356" y="153688"/>
                </a:cubicBezTo>
                <a:lnTo>
                  <a:pt x="1341288" y="153688"/>
                </a:lnTo>
                <a:cubicBezTo>
                  <a:pt x="1419100" y="153688"/>
                  <a:pt x="1482179" y="90762"/>
                  <a:pt x="1482179" y="13141"/>
                </a:cubicBezTo>
                <a:lnTo>
                  <a:pt x="1482179" y="0"/>
                </a:lnTo>
                <a:lnTo>
                  <a:pt x="1710394" y="0"/>
                </a:lnTo>
                <a:cubicBezTo>
                  <a:pt x="1807976" y="0"/>
                  <a:pt x="1887081" y="78912"/>
                  <a:pt x="1887081" y="176256"/>
                </a:cubicBezTo>
                <a:lnTo>
                  <a:pt x="1887081" y="3928475"/>
                </a:lnTo>
                <a:cubicBezTo>
                  <a:pt x="1887081" y="4025819"/>
                  <a:pt x="1807976" y="4104731"/>
                  <a:pt x="1710394" y="4104731"/>
                </a:cubicBezTo>
                <a:lnTo>
                  <a:pt x="176687" y="4104731"/>
                </a:lnTo>
                <a:cubicBezTo>
                  <a:pt x="79106" y="4104731"/>
                  <a:pt x="0" y="4025819"/>
                  <a:pt x="0" y="3928475"/>
                </a:cubicBezTo>
                <a:lnTo>
                  <a:pt x="0" y="176256"/>
                </a:lnTo>
                <a:cubicBezTo>
                  <a:pt x="0" y="78912"/>
                  <a:pt x="79106" y="0"/>
                  <a:pt x="176687"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13" grpId="0" animBg="1"/>
      <p:bldP spid="16"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934632" y="0"/>
            <a:ext cx="4257368" cy="6858000"/>
          </a:xfrm>
          <a:custGeom>
            <a:avLst/>
            <a:gdLst>
              <a:gd name="connsiteX0" fmla="*/ 0 w 4257368"/>
              <a:gd name="connsiteY0" fmla="*/ 0 h 6858000"/>
              <a:gd name="connsiteX1" fmla="*/ 4257368 w 4257368"/>
              <a:gd name="connsiteY1" fmla="*/ 0 h 6858000"/>
              <a:gd name="connsiteX2" fmla="*/ 4257368 w 4257368"/>
              <a:gd name="connsiteY2" fmla="*/ 6858000 h 6858000"/>
              <a:gd name="connsiteX3" fmla="*/ 0 w 4257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7368" h="6858000">
                <a:moveTo>
                  <a:pt x="0" y="0"/>
                </a:moveTo>
                <a:lnTo>
                  <a:pt x="4257368" y="0"/>
                </a:lnTo>
                <a:lnTo>
                  <a:pt x="4257368"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C6CDEC1-CAB0-4DA7-B1D0-CB93C3A049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2" Type="http://schemas.openxmlformats.org/officeDocument/2006/relationships/theme" Target="../theme/theme3.xml"/><Relationship Id="rId31" Type="http://schemas.openxmlformats.org/officeDocument/2006/relationships/slideLayout" Target="../slideLayouts/slideLayout50.xml"/><Relationship Id="rId30" Type="http://schemas.openxmlformats.org/officeDocument/2006/relationships/slideLayout" Target="../slideLayouts/slideLayout49.xml"/><Relationship Id="rId3" Type="http://schemas.openxmlformats.org/officeDocument/2006/relationships/slideLayout" Target="../slideLayouts/slideLayout22.xml"/><Relationship Id="rId29" Type="http://schemas.openxmlformats.org/officeDocument/2006/relationships/slideLayout" Target="../slideLayouts/slideLayout48.xml"/><Relationship Id="rId28" Type="http://schemas.openxmlformats.org/officeDocument/2006/relationships/slideLayout" Target="../slideLayouts/slideLayout47.xml"/><Relationship Id="rId27" Type="http://schemas.openxmlformats.org/officeDocument/2006/relationships/slideLayout" Target="../slideLayouts/slideLayout46.xml"/><Relationship Id="rId26" Type="http://schemas.openxmlformats.org/officeDocument/2006/relationships/slideLayout" Target="../slideLayouts/slideLayout45.xml"/><Relationship Id="rId25" Type="http://schemas.openxmlformats.org/officeDocument/2006/relationships/slideLayout" Target="../slideLayouts/slideLayout44.xml"/><Relationship Id="rId24" Type="http://schemas.openxmlformats.org/officeDocument/2006/relationships/slideLayout" Target="../slideLayouts/slideLayout43.xml"/><Relationship Id="rId23" Type="http://schemas.openxmlformats.org/officeDocument/2006/relationships/slideLayout" Target="../slideLayouts/slideLayout42.xml"/><Relationship Id="rId22" Type="http://schemas.openxmlformats.org/officeDocument/2006/relationships/slideLayout" Target="../slideLayouts/slideLayout41.xml"/><Relationship Id="rId21" Type="http://schemas.openxmlformats.org/officeDocument/2006/relationships/slideLayout" Target="../slideLayouts/slideLayout40.xml"/><Relationship Id="rId20" Type="http://schemas.openxmlformats.org/officeDocument/2006/relationships/slideLayout" Target="../slideLayouts/slideLayout39.xml"/><Relationship Id="rId2" Type="http://schemas.openxmlformats.org/officeDocument/2006/relationships/slideLayout" Target="../slideLayouts/slideLayout21.xml"/><Relationship Id="rId19" Type="http://schemas.openxmlformats.org/officeDocument/2006/relationships/slideLayout" Target="../slideLayouts/slideLayout38.xml"/><Relationship Id="rId18" Type="http://schemas.openxmlformats.org/officeDocument/2006/relationships/slideLayout" Target="../slideLayouts/slideLayout37.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1" Type="http://schemas.openxmlformats.org/officeDocument/2006/relationships/theme" Target="../theme/theme4.xml"/><Relationship Id="rId30" Type="http://schemas.openxmlformats.org/officeDocument/2006/relationships/slideLayout" Target="../slideLayouts/slideLayout80.xml"/><Relationship Id="rId3" Type="http://schemas.openxmlformats.org/officeDocument/2006/relationships/slideLayout" Target="../slideLayouts/slideLayout53.xml"/><Relationship Id="rId29" Type="http://schemas.openxmlformats.org/officeDocument/2006/relationships/slideLayout" Target="../slideLayouts/slideLayout79.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itchFamily="2" charset="-122"/>
                <a:ea typeface="宋体" pitchFamily="2" charset="-122"/>
              </a:defRPr>
            </a:lvl1pPr>
          </a:lstStyle>
          <a:p>
            <a:fld id="{0C6CDEC1-CAB0-4DA7-B1D0-CB93C3A049CA}" type="datetimeFigureOut">
              <a:rPr lang="zh-CN" altLang="en-US" smtClean="0"/>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itchFamily="2" charset="-122"/>
                <a:ea typeface="宋体"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itchFamily="2" charset="-122"/>
                <a:ea typeface="宋体" pitchFamily="2" charset="-122"/>
              </a:defRPr>
            </a:lvl1pPr>
          </a:lstStyle>
          <a:p>
            <a:fld id="{5B0564D4-2016-4661-99C7-91B14B17944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宋体" pitchFamily="2" charset="-122"/>
          <a:ea typeface="宋体"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itchFamily="2" charset="-122"/>
          <a:ea typeface="宋体"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itchFamily="2" charset="-122"/>
          <a:ea typeface="宋体"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itchFamily="2" charset="-122"/>
          <a:ea typeface="宋体"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itchFamily="2" charset="-122"/>
          <a:ea typeface="宋体"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itchFamily="2" charset="-122"/>
          <a:ea typeface="宋体"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CDEC1-CAB0-4DA7-B1D0-CB93C3A049CA}"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564D4-2016-4661-99C7-91B14B1794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itchFamily="2" charset="-122"/>
                <a:ea typeface="宋体" pitchFamily="2" charset="-122"/>
              </a:defRPr>
            </a:lvl1pPr>
          </a:lstStyle>
          <a:p>
            <a:fld id="{0C6CDEC1-CAB0-4DA7-B1D0-CB93C3A049CA}" type="datetimeFigureOut">
              <a:rPr lang="zh-CN" altLang="en-US" smtClean="0"/>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itchFamily="2" charset="-122"/>
                <a:ea typeface="宋体"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itchFamily="2" charset="-122"/>
                <a:ea typeface="宋体" pitchFamily="2" charset="-122"/>
              </a:defRPr>
            </a:lvl1pPr>
          </a:lstStyle>
          <a:p>
            <a:fld id="{5B0564D4-2016-4661-99C7-91B14B17944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宋体" pitchFamily="2" charset="-122"/>
          <a:ea typeface="宋体"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itchFamily="2" charset="-122"/>
          <a:ea typeface="宋体"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itchFamily="2" charset="-122"/>
          <a:ea typeface="宋体"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itchFamily="2" charset="-122"/>
          <a:ea typeface="宋体"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itchFamily="2" charset="-122"/>
          <a:ea typeface="宋体"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itchFamily="2" charset="-122"/>
          <a:ea typeface="宋体"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4.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3.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9.xml"/><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0.xml"/><Relationship Id="rId2" Type="http://schemas.openxmlformats.org/officeDocument/2006/relationships/image" Target="../media/image22.jpeg"/><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3.xml"/><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2.xml"/><Relationship Id="rId3" Type="http://schemas.openxmlformats.org/officeDocument/2006/relationships/image" Target="../media/image25.png"/><Relationship Id="rId2" Type="http://schemas.openxmlformats.org/officeDocument/2006/relationships/image" Target="../media/image18.jpeg"/><Relationship Id="rId1" Type="http://schemas.openxmlformats.org/officeDocument/2006/relationships/image" Target="../media/image15.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0.xml"/><Relationship Id="rId2" Type="http://schemas.openxmlformats.org/officeDocument/2006/relationships/image" Target="../media/image22.jpeg"/><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9.xml"/><Relationship Id="rId2" Type="http://schemas.openxmlformats.org/officeDocument/2006/relationships/image" Target="../media/image27.png"/><Relationship Id="rId1"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9.xml"/><Relationship Id="rId2" Type="http://schemas.openxmlformats.org/officeDocument/2006/relationships/image" Target="../media/image29.png"/><Relationship Id="rId1" Type="http://schemas.openxmlformats.org/officeDocument/2006/relationships/image" Target="../media/image1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3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18.jpeg"/><Relationship Id="rId1" Type="http://schemas.openxmlformats.org/officeDocument/2006/relationships/image" Target="../media/image15.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50.xml"/><Relationship Id="rId3" Type="http://schemas.openxmlformats.org/officeDocument/2006/relationships/image" Target="../media/image33.png"/><Relationship Id="rId2" Type="http://schemas.openxmlformats.org/officeDocument/2006/relationships/image" Target="../media/image22.jpeg"/><Relationship Id="rId1" Type="http://schemas.openxmlformats.org/officeDocument/2006/relationships/image" Target="../media/image15.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3.xml"/><Relationship Id="rId3" Type="http://schemas.openxmlformats.org/officeDocument/2006/relationships/image" Target="../media/image34.png"/><Relationship Id="rId2" Type="http://schemas.openxmlformats.org/officeDocument/2006/relationships/image" Target="../media/image18.jpeg"/><Relationship Id="rId1" Type="http://schemas.openxmlformats.org/officeDocument/2006/relationships/image" Target="../media/image15.jpeg"/></Relationships>
</file>

<file path=ppt/slides/_rels/slide35.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22.jpeg"/><Relationship Id="rId12" Type="http://schemas.openxmlformats.org/officeDocument/2006/relationships/notesSlide" Target="../notesSlides/notesSlide35.xml"/><Relationship Id="rId11" Type="http://schemas.openxmlformats.org/officeDocument/2006/relationships/slideLayout" Target="../slideLayouts/slideLayout36.xml"/><Relationship Id="rId10" Type="http://schemas.openxmlformats.org/officeDocument/2006/relationships/image" Target="../media/image42.png"/><Relationship Id="rId1" Type="http://schemas.openxmlformats.org/officeDocument/2006/relationships/image" Target="../media/image15.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46.xml"/><Relationship Id="rId2" Type="http://schemas.openxmlformats.org/officeDocument/2006/relationships/image" Target="../media/image44.png"/><Relationship Id="rId1" Type="http://schemas.openxmlformats.org/officeDocument/2006/relationships/image" Target="../media/image4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62.xml"/><Relationship Id="rId2" Type="http://schemas.openxmlformats.org/officeDocument/2006/relationships/image" Target="../media/image45.png"/><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62.xml"/><Relationship Id="rId2" Type="http://schemas.openxmlformats.org/officeDocument/2006/relationships/image" Target="../media/image46.png"/><Relationship Id="rId1" Type="http://schemas.openxmlformats.org/officeDocument/2006/relationships/image" Target="../media/image15.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6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15.jpe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6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5.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62.xml"/><Relationship Id="rId2" Type="http://schemas.openxmlformats.org/officeDocument/2006/relationships/image" Target="../media/image52.png"/><Relationship Id="rId1" Type="http://schemas.openxmlformats.org/officeDocument/2006/relationships/image" Target="../media/image15.jpe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6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15.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62.xml"/><Relationship Id="rId2" Type="http://schemas.openxmlformats.org/officeDocument/2006/relationships/image" Target="../media/image55.png"/><Relationship Id="rId1" Type="http://schemas.openxmlformats.org/officeDocument/2006/relationships/image" Target="../media/image15.jpe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41.xml"/><Relationship Id="rId5" Type="http://schemas.openxmlformats.org/officeDocument/2006/relationships/image" Target="../media/image9.jpeg"/><Relationship Id="rId4" Type="http://schemas.openxmlformats.org/officeDocument/2006/relationships/hyperlink" Target="https://www.kuyisoft.com/news/251983.html%202022/3/30" TargetMode="External"/><Relationship Id="rId3" Type="http://schemas.openxmlformats.org/officeDocument/2006/relationships/hyperlink" Target="https://www.kuyisoft.com/news/251983.html" TargetMode="External"/><Relationship Id="rId2" Type="http://schemas.openxmlformats.org/officeDocument/2006/relationships/hyperlink" Target="https://blog.csdn.net/Lemonliyi/article/details/88978261" TargetMode="External"/><Relationship Id="rId1" Type="http://schemas.openxmlformats.org/officeDocument/2006/relationships/hyperlink" Target="https://modao.cc/prototyping/prototyping-tools.html" TargetMode="Externa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1.xml"/><Relationship Id="rId2" Type="http://schemas.openxmlformats.org/officeDocument/2006/relationships/image" Target="../media/image56.png"/><Relationship Id="rId1" Type="http://schemas.openxmlformats.org/officeDocument/2006/relationships/image" Target="../media/image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4" name="PA_文本框 3"/>
          <p:cNvSpPr txBox="1"/>
          <p:nvPr>
            <p:custDataLst>
              <p:tags r:id="rId2"/>
            </p:custDataLst>
          </p:nvPr>
        </p:nvSpPr>
        <p:spPr>
          <a:xfrm>
            <a:off x="3233678" y="2598003"/>
            <a:ext cx="5724644" cy="16619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翻转课堂（四）</a:t>
            </a:r>
            <a:endParaRPr kumimoji="0" lang="en-US" altLang="zh-CN" sz="5400" b="1"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    </a:t>
            </a:r>
            <a:r>
              <a:rPr kumimoji="0" lang="en-US" altLang="zh-CN" sz="4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——UML</a:t>
            </a:r>
            <a:r>
              <a:rPr kumimoji="0" lang="zh-CN" altLang="en-US" sz="4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基础</a:t>
            </a:r>
            <a:r>
              <a:rPr kumimoji="0" lang="en-US" altLang="zh-CN" sz="4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Ⅱ</a:t>
            </a:r>
            <a:endParaRPr kumimoji="0" lang="zh-CN" altLang="en-US" sz="4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sp>
        <p:nvSpPr>
          <p:cNvPr id="7" name="文本框 6"/>
          <p:cNvSpPr txBox="1"/>
          <p:nvPr/>
        </p:nvSpPr>
        <p:spPr>
          <a:xfrm>
            <a:off x="8732171" y="5513749"/>
            <a:ext cx="2312524"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SRA2022-G15</a:t>
            </a:r>
            <a:endParaRPr kumimoji="0" lang="en-US" altLang="zh-CN" sz="28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2022/4/1</a:t>
            </a:r>
            <a:endParaRPr kumimoji="0" lang="zh-CN" altLang="en-US" sz="28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541454" y="1807863"/>
            <a:ext cx="5109091"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02</a:t>
            </a:r>
            <a:endPar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应用原则</a:t>
            </a:r>
            <a:endParaRPr kumimoji="0" lang="zh-CN" altLang="en-US" sz="96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pic>
        <p:nvPicPr>
          <p:cNvPr id="4" name="图片 3"/>
          <p:cNvPicPr>
            <a:picLocks noChangeAspect="1"/>
          </p:cNvPicPr>
          <p:nvPr/>
        </p:nvPicPr>
        <p:blipFill rotWithShape="1">
          <a:blip r:embed="rId2"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40715" y="1055370"/>
            <a:ext cx="11421745" cy="56222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2.1 </a:t>
            </a:r>
            <a:r>
              <a:rPr lang="zh-CN" altLang="en-US" sz="3600" b="1" dirty="0">
                <a:solidFill>
                  <a:schemeClr val="accent5">
                    <a:lumMod val="50000"/>
                  </a:schemeClr>
                </a:solidFill>
                <a:latin typeface="宋体" pitchFamily="2" charset="-122"/>
                <a:ea typeface="宋体" pitchFamily="2" charset="-122"/>
                <a:cs typeface="+mn-ea"/>
                <a:sym typeface="+mn-ea"/>
              </a:rPr>
              <a:t>各类界面原型的特点</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graphicFrame>
        <p:nvGraphicFramePr>
          <p:cNvPr id="7" name="表格 6"/>
          <p:cNvGraphicFramePr>
            <a:graphicFrameLocks noGrp="1"/>
          </p:cNvGraphicFramePr>
          <p:nvPr>
            <p:custDataLst>
              <p:tags r:id="rId2"/>
            </p:custDataLst>
          </p:nvPr>
        </p:nvGraphicFramePr>
        <p:xfrm>
          <a:off x="1524000" y="1713408"/>
          <a:ext cx="9144000" cy="578485"/>
        </p:xfrm>
        <a:graphic>
          <a:graphicData uri="http://schemas.openxmlformats.org/drawingml/2006/table">
            <a:tbl>
              <a:tblPr firstRow="1" bandRow="1"/>
              <a:tblGrid>
                <a:gridCol w="2123728"/>
                <a:gridCol w="2232248"/>
                <a:gridCol w="2232248"/>
                <a:gridCol w="2555776"/>
              </a:tblGrid>
              <a:tr h="578485">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纸面原型</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简单、快速</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直观、人性化</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不便保存和转述过程</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r>
            </a:tbl>
          </a:graphicData>
        </a:graphic>
      </p:graphicFrame>
      <p:graphicFrame>
        <p:nvGraphicFramePr>
          <p:cNvPr id="8" name="表格 7"/>
          <p:cNvGraphicFramePr>
            <a:graphicFrameLocks noGrp="1"/>
          </p:cNvGraphicFramePr>
          <p:nvPr/>
        </p:nvGraphicFramePr>
        <p:xfrm>
          <a:off x="1524000" y="3304540"/>
          <a:ext cx="9265920" cy="640080"/>
        </p:xfrm>
        <a:graphic>
          <a:graphicData uri="http://schemas.openxmlformats.org/drawingml/2006/table">
            <a:tbl>
              <a:tblPr firstRow="1" bandRow="1"/>
              <a:tblGrid>
                <a:gridCol w="1860550"/>
                <a:gridCol w="2261235"/>
                <a:gridCol w="2335530"/>
                <a:gridCol w="2808605"/>
              </a:tblGrid>
              <a:tr h="578717">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低保真原型</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耗费一定的时间</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需求表达清晰、完整</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完成度介于纸面原型和</a:t>
                      </a:r>
                      <a:endParaRPr lang="en-US" altLang="zh-CN" sz="1800" b="1" dirty="0">
                        <a:solidFill>
                          <a:schemeClr val="bg1"/>
                        </a:solidFill>
                      </a:endParaRPr>
                    </a:p>
                    <a:p>
                      <a:pPr algn="ctr"/>
                      <a:r>
                        <a:rPr lang="zh-CN" altLang="en-US" sz="1800" b="1" dirty="0">
                          <a:solidFill>
                            <a:schemeClr val="bg1"/>
                          </a:solidFill>
                        </a:rPr>
                        <a:t>高保真模型之间</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r>
            </a:tbl>
          </a:graphicData>
        </a:graphic>
      </p:graphicFrame>
      <p:graphicFrame>
        <p:nvGraphicFramePr>
          <p:cNvPr id="10" name="表格 9"/>
          <p:cNvGraphicFramePr>
            <a:graphicFrameLocks noGrp="1"/>
          </p:cNvGraphicFramePr>
          <p:nvPr/>
        </p:nvGraphicFramePr>
        <p:xfrm>
          <a:off x="1524000" y="4957445"/>
          <a:ext cx="9265920" cy="640080"/>
        </p:xfrm>
        <a:graphic>
          <a:graphicData uri="http://schemas.openxmlformats.org/drawingml/2006/table">
            <a:tbl>
              <a:tblPr firstRow="1" bandRow="1"/>
              <a:tblGrid>
                <a:gridCol w="1860550"/>
                <a:gridCol w="2261235"/>
                <a:gridCol w="2335530"/>
                <a:gridCol w="2808605"/>
              </a:tblGrid>
              <a:tr h="578717">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sym typeface="+mn-ea"/>
                        </a:rPr>
                        <a:t>高保真原型</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sym typeface="+mn-ea"/>
                        </a:rPr>
                        <a:t>需要较多投入</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sym typeface="+mn-ea"/>
                        </a:rPr>
                        <a:t>完整表达设计理念和体验</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sym typeface="+mn-ea"/>
                        </a:rPr>
                        <a:t>需要融入各类视觉美感</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0105" y="1055370"/>
            <a:ext cx="11421745" cy="56222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buClrTx/>
              <a:buSzTx/>
            </a:pPr>
            <a:r>
              <a:rPr lang="zh-CN" altLang="en-US" b="1" dirty="0">
                <a:latin typeface="宋体" pitchFamily="2" charset="-122"/>
                <a:ea typeface="宋体" pitchFamily="2" charset="-122"/>
                <a:cs typeface="+mn-ea"/>
                <a:sym typeface="+mn-ea"/>
              </a:rPr>
              <a:t>：“用户使用评</a:t>
            </a:r>
            <a:endParaRPr lang="en-US" dirty="0">
              <a:latin typeface="宋体" pitchFamily="2" charset="-122"/>
              <a:ea typeface="宋体"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2.2 </a:t>
            </a:r>
            <a:r>
              <a:rPr lang="zh-CN" altLang="en-US" sz="3600" b="1" dirty="0">
                <a:solidFill>
                  <a:schemeClr val="accent5">
                    <a:lumMod val="50000"/>
                  </a:schemeClr>
                </a:solidFill>
                <a:latin typeface="宋体" pitchFamily="2" charset="-122"/>
                <a:ea typeface="宋体" pitchFamily="2" charset="-122"/>
                <a:cs typeface="+mn-ea"/>
                <a:sym typeface="+mn-ea"/>
              </a:rPr>
              <a:t>界面设计原则</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
        <p:nvSpPr>
          <p:cNvPr id="2" name="文本框 1"/>
          <p:cNvSpPr txBox="1"/>
          <p:nvPr/>
        </p:nvSpPr>
        <p:spPr>
          <a:xfrm>
            <a:off x="996315" y="1907540"/>
            <a:ext cx="9285605" cy="3738245"/>
          </a:xfrm>
          <a:prstGeom prst="rect">
            <a:avLst/>
          </a:prstGeom>
          <a:noFill/>
        </p:spPr>
        <p:txBody>
          <a:bodyPr wrap="square" rtlCol="0">
            <a:spAutoFit/>
          </a:bodyPr>
          <a:lstStyle/>
          <a:p>
            <a:pPr algn="l">
              <a:lnSpc>
                <a:spcPct val="150000"/>
              </a:lnSpc>
            </a:pPr>
            <a:r>
              <a:rPr lang="zh-CN" altLang="en-US" sz="2000" b="1" dirty="0">
                <a:latin typeface="宋体" pitchFamily="2" charset="-122"/>
                <a:ea typeface="宋体" pitchFamily="2" charset="-122"/>
                <a:cs typeface="+mn-ea"/>
                <a:sym typeface="+mn-ea"/>
              </a:rPr>
              <a:t>1.“明确”应该放在设计的首要位置</a:t>
            </a:r>
            <a:endParaRPr lang="zh-CN" altLang="en-US" sz="2000" b="1" dirty="0">
              <a:latin typeface="宋体" pitchFamily="2" charset="-122"/>
              <a:ea typeface="宋体" pitchFamily="2" charset="-122"/>
              <a:cs typeface="+mn-ea"/>
              <a:sym typeface="+mn-ea"/>
            </a:endParaRPr>
          </a:p>
          <a:p>
            <a:pPr algn="l">
              <a:lnSpc>
                <a:spcPct val="150000"/>
              </a:lnSpc>
            </a:pPr>
            <a:r>
              <a:rPr lang="zh-CN" altLang="en-US" sz="2000" b="1" dirty="0">
                <a:latin typeface="宋体" pitchFamily="2" charset="-122"/>
                <a:ea typeface="宋体" pitchFamily="2" charset="-122"/>
                <a:cs typeface="+mn-ea"/>
                <a:sym typeface="+mn-ea"/>
              </a:rPr>
              <a:t>2.让用户掌控一切</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3.直观操作是最好的</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4.概览显示</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5.内置帮助</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6.巧妙的布局减轻用户认知负担</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7.重点不要总是用颜色来强调</a:t>
            </a:r>
            <a:endParaRPr lang="zh-CN" altLang="en-US" sz="2000" b="1" dirty="0">
              <a:latin typeface="宋体" pitchFamily="2" charset="-122"/>
              <a:ea typeface="宋体" pitchFamily="2" charset="-122"/>
              <a:cs typeface="+mn-ea"/>
            </a:endParaRPr>
          </a:p>
          <a:p>
            <a:pPr algn="l">
              <a:lnSpc>
                <a:spcPct val="150000"/>
              </a:lnSpc>
            </a:pP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8360" y="1598295"/>
            <a:ext cx="2246630" cy="4861560"/>
          </a:xfrm>
          <a:prstGeom prst="rect">
            <a:avLst/>
          </a:prstGeom>
        </p:spPr>
      </p:pic>
      <p:pic>
        <p:nvPicPr>
          <p:cNvPr id="4" name="图片 3"/>
          <p:cNvPicPr>
            <a:picLocks noChangeAspect="1"/>
          </p:cNvPicPr>
          <p:nvPr/>
        </p:nvPicPr>
        <p:blipFill>
          <a:blip r:embed="rId3"/>
          <a:stretch>
            <a:fillRect/>
          </a:stretch>
        </p:blipFill>
        <p:spPr>
          <a:xfrm>
            <a:off x="8648065" y="1598295"/>
            <a:ext cx="3275330" cy="4803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r>
                <a:rPr lang="en-US" altLang="zh-CN" sz="4400" b="1" dirty="0">
                  <a:solidFill>
                    <a:schemeClr val="accent5"/>
                  </a:solidFill>
                  <a:latin typeface="宋体" pitchFamily="2" charset="-122"/>
                  <a:ea typeface="宋体" pitchFamily="2" charset="-122"/>
                  <a:cs typeface="+mn-ea"/>
                  <a:sym typeface="+mn-lt"/>
                </a:rPr>
                <a:t>Question1</a:t>
              </a:r>
              <a:endParaRPr lang="en-US" sz="4400" b="1" dirty="0">
                <a:solidFill>
                  <a:schemeClr val="accent5"/>
                </a:solidFill>
                <a:latin typeface="宋体" pitchFamily="2" charset="-122"/>
                <a:ea typeface="宋体"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977265"/>
          </a:xfrm>
          <a:prstGeom prst="rect">
            <a:avLst/>
          </a:prstGeom>
          <a:noFill/>
        </p:spPr>
        <p:txBody>
          <a:bodyPr wrap="square" rtlCol="0">
            <a:spAutoFit/>
          </a:bodyPr>
          <a:lstStyle/>
          <a:p>
            <a:pPr>
              <a:lnSpc>
                <a:spcPct val="120000"/>
              </a:lnSpc>
            </a:pPr>
            <a:r>
              <a:rPr lang="zh-CN" altLang="en-US" sz="2400" dirty="0">
                <a:latin typeface="宋体" pitchFamily="2" charset="-122"/>
                <a:ea typeface="宋体" pitchFamily="2" charset="-122"/>
                <a:cs typeface="+mn-ea"/>
                <a:sym typeface="+mn-ea"/>
              </a:rPr>
              <a:t>简述原型设计的4大策略？（大意符合即可）</a:t>
            </a:r>
            <a:endParaRPr lang="zh-CN" altLang="en-US" sz="2400" dirty="0">
              <a:latin typeface="宋体" pitchFamily="2" charset="-122"/>
              <a:ea typeface="宋体" pitchFamily="2" charset="-122"/>
              <a:cs typeface="+mn-ea"/>
            </a:endParaRPr>
          </a:p>
          <a:p>
            <a:pPr>
              <a:lnSpc>
                <a:spcPct val="120000"/>
              </a:lnSpc>
            </a:pPr>
            <a:endParaRPr lang="zh-CN" altLang="en-US" sz="2400" dirty="0">
              <a:latin typeface="宋体" pitchFamily="2" charset="-122"/>
              <a:ea typeface="宋体" pitchFamily="2" charset="-122"/>
              <a:cs typeface="+mn-ea"/>
              <a:sym typeface="+mn-lt"/>
            </a:endParaRPr>
          </a:p>
        </p:txBody>
      </p:sp>
      <p:sp>
        <p:nvSpPr>
          <p:cNvPr id="4" name="文本框 3"/>
          <p:cNvSpPr txBox="1"/>
          <p:nvPr/>
        </p:nvSpPr>
        <p:spPr>
          <a:xfrm>
            <a:off x="4019623" y="3630049"/>
            <a:ext cx="7579061" cy="1751965"/>
          </a:xfrm>
          <a:prstGeom prst="rect">
            <a:avLst/>
          </a:prstGeom>
          <a:noFill/>
        </p:spPr>
        <p:txBody>
          <a:bodyPr wrap="square" rtlCol="0">
            <a:spAutoFit/>
          </a:bodyPr>
          <a:lstStyle/>
          <a:p>
            <a:pPr indent="457200" algn="l">
              <a:lnSpc>
                <a:spcPct val="120000"/>
              </a:lnSpc>
              <a:buClrTx/>
              <a:buSzTx/>
              <a:buNone/>
              <a:extLst>
                <a:ext uri="{35155182-B16C-46BC-9424-99874614C6A1}">
                  <wpsdc:indentchars xmlns:wpsdc="http://www.wps.cn/officeDocument/2017/drawingmlCustomData" val="200" checksum="59296752"/>
                </a:ext>
              </a:extLst>
            </a:pPr>
            <a:r>
              <a:rPr lang="en-US" altLang="zh-CN" dirty="0">
                <a:latin typeface="宋体" pitchFamily="2" charset="-122"/>
                <a:ea typeface="宋体" pitchFamily="2" charset="-122"/>
                <a:cs typeface="+mn-ea"/>
                <a:sym typeface="+mn-ea"/>
              </a:rPr>
              <a:t>了解：这是用户了解产品过程</a:t>
            </a:r>
            <a:endParaRPr lang="en-US" altLang="zh-CN" dirty="0">
              <a:latin typeface="宋体" pitchFamily="2" charset="-122"/>
              <a:ea typeface="宋体" pitchFamily="2" charset="-122"/>
              <a:cs typeface="+mn-ea"/>
            </a:endParaRPr>
          </a:p>
          <a:p>
            <a:pPr indent="457200" algn="l">
              <a:lnSpc>
                <a:spcPct val="120000"/>
              </a:lnSpc>
              <a:buClrTx/>
              <a:buSzTx/>
              <a:buNone/>
              <a:extLst>
                <a:ext uri="{35155182-B16C-46BC-9424-99874614C6A1}">
                  <wpsdc:indentchars xmlns:wpsdc="http://www.wps.cn/officeDocument/2017/drawingmlCustomData" val="200" checksum="59296752"/>
                </a:ext>
              </a:extLst>
            </a:pPr>
            <a:r>
              <a:rPr lang="en-US" altLang="zh-CN" dirty="0">
                <a:latin typeface="宋体" pitchFamily="2" charset="-122"/>
                <a:ea typeface="宋体" pitchFamily="2" charset="-122"/>
                <a:cs typeface="+mn-ea"/>
                <a:sym typeface="+mn-ea"/>
              </a:rPr>
              <a:t>信任：这是产品获得用户的信任过程</a:t>
            </a:r>
            <a:endParaRPr lang="en-US" altLang="zh-CN" dirty="0">
              <a:latin typeface="宋体" pitchFamily="2" charset="-122"/>
              <a:ea typeface="宋体" pitchFamily="2" charset="-122"/>
              <a:cs typeface="+mn-ea"/>
            </a:endParaRPr>
          </a:p>
          <a:p>
            <a:pPr indent="457200" algn="l">
              <a:lnSpc>
                <a:spcPct val="120000"/>
              </a:lnSpc>
              <a:buClrTx/>
              <a:buSzTx/>
              <a:buNone/>
              <a:extLst>
                <a:ext uri="{35155182-B16C-46BC-9424-99874614C6A1}">
                  <wpsdc:indentchars xmlns:wpsdc="http://www.wps.cn/officeDocument/2017/drawingmlCustomData" val="200" checksum="59296752"/>
                </a:ext>
              </a:extLst>
            </a:pPr>
            <a:r>
              <a:rPr lang="en-US" altLang="zh-CN" dirty="0">
                <a:latin typeface="宋体" pitchFamily="2" charset="-122"/>
                <a:ea typeface="宋体" pitchFamily="2" charset="-122"/>
                <a:cs typeface="+mn-ea"/>
                <a:sym typeface="+mn-ea"/>
              </a:rPr>
              <a:t>价值：用户对产品价值的肯定过程</a:t>
            </a:r>
            <a:endParaRPr lang="en-US" altLang="zh-CN" dirty="0">
              <a:latin typeface="宋体" pitchFamily="2" charset="-122"/>
              <a:ea typeface="宋体" pitchFamily="2" charset="-122"/>
              <a:cs typeface="+mn-ea"/>
            </a:endParaRPr>
          </a:p>
          <a:p>
            <a:pPr indent="457200" algn="l">
              <a:lnSpc>
                <a:spcPct val="120000"/>
              </a:lnSpc>
              <a:buClrTx/>
              <a:buSzTx/>
              <a:buNone/>
              <a:extLst>
                <a:ext uri="{35155182-B16C-46BC-9424-99874614C6A1}">
                  <wpsdc:indentchars xmlns:wpsdc="http://www.wps.cn/officeDocument/2017/drawingmlCustomData" val="200" checksum="59296752"/>
                </a:ext>
              </a:extLst>
            </a:pPr>
            <a:r>
              <a:rPr lang="en-US" altLang="zh-CN" dirty="0">
                <a:latin typeface="宋体" pitchFamily="2" charset="-122"/>
                <a:ea typeface="宋体" pitchFamily="2" charset="-122"/>
                <a:cs typeface="+mn-ea"/>
                <a:sym typeface="+mn-ea"/>
              </a:rPr>
              <a:t>转化：将用户转化为回报的过程</a:t>
            </a:r>
            <a:endParaRPr lang="en-US" altLang="zh-CN" dirty="0">
              <a:latin typeface="宋体" pitchFamily="2" charset="-122"/>
              <a:ea typeface="宋体" pitchFamily="2" charset="-122"/>
              <a:cs typeface="+mn-ea"/>
            </a:endParaRPr>
          </a:p>
          <a:p>
            <a:pPr indent="457200" fontAlgn="auto">
              <a:lnSpc>
                <a:spcPct val="120000"/>
              </a:lnSpc>
              <a:extLst>
                <a:ext uri="{35155182-B16C-46BC-9424-99874614C6A1}">
                  <wpsdc:indentchars xmlns:wpsdc="http://www.wps.cn/officeDocument/2017/drawingmlCustomData" val="200" checksum="59296752"/>
                </a:ext>
              </a:extLst>
            </a:pPr>
            <a:endParaRPr lang="zh-CN" altLang="en-US" sz="1800" dirty="0">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r>
                <a:rPr lang="en-US" altLang="zh-CN" sz="4400" b="1" dirty="0">
                  <a:solidFill>
                    <a:schemeClr val="accent5"/>
                  </a:solidFill>
                  <a:latin typeface="宋体" pitchFamily="2" charset="-122"/>
                  <a:ea typeface="宋体" pitchFamily="2" charset="-122"/>
                  <a:cs typeface="+mn-ea"/>
                  <a:sym typeface="+mn-lt"/>
                </a:rPr>
                <a:t>Question2</a:t>
              </a:r>
              <a:endParaRPr lang="en-US" sz="4400" b="1" dirty="0">
                <a:solidFill>
                  <a:schemeClr val="accent5"/>
                </a:solidFill>
                <a:latin typeface="宋体" pitchFamily="2" charset="-122"/>
                <a:ea typeface="宋体"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476669"/>
          </a:xfrm>
          <a:prstGeom prst="rect">
            <a:avLst/>
          </a:prstGeom>
          <a:noFill/>
        </p:spPr>
        <p:txBody>
          <a:bodyPr wrap="square" rtlCol="0">
            <a:spAutoFit/>
          </a:bodyPr>
          <a:lstStyle/>
          <a:p>
            <a:pPr>
              <a:lnSpc>
                <a:spcPct val="120000"/>
              </a:lnSpc>
            </a:pPr>
            <a:r>
              <a:rPr lang="zh-CN" altLang="en-US" sz="2400" dirty="0">
                <a:latin typeface="宋体" pitchFamily="2" charset="-122"/>
                <a:ea typeface="宋体" pitchFamily="2" charset="-122"/>
                <a:cs typeface="+mn-ea"/>
                <a:sym typeface="+mn-ea"/>
              </a:rPr>
              <a:t>高保真模型的特点？</a:t>
            </a:r>
            <a:endParaRPr lang="zh-CN" altLang="en-US" sz="2400" dirty="0">
              <a:latin typeface="宋体" pitchFamily="2" charset="-122"/>
              <a:ea typeface="宋体" pitchFamily="2" charset="-122"/>
              <a:cs typeface="+mn-ea"/>
              <a:sym typeface="+mn-lt"/>
            </a:endParaRPr>
          </a:p>
        </p:txBody>
      </p:sp>
      <p:sp>
        <p:nvSpPr>
          <p:cNvPr id="4" name="文本框 3"/>
          <p:cNvSpPr txBox="1"/>
          <p:nvPr/>
        </p:nvSpPr>
        <p:spPr>
          <a:xfrm>
            <a:off x="4019623" y="3630049"/>
            <a:ext cx="7579061" cy="712952"/>
          </a:xfrm>
          <a:prstGeom prst="rect">
            <a:avLst/>
          </a:prstGeom>
          <a:noFill/>
        </p:spPr>
        <p:txBody>
          <a:bodyPr wrap="square" rtlCol="0">
            <a:spAutoFit/>
          </a:bodyPr>
          <a:lstStyle/>
          <a:p>
            <a:pPr indent="457200">
              <a:lnSpc>
                <a:spcPct val="120000"/>
              </a:lnSpc>
              <a:extLst>
                <a:ext uri="{35155182-B16C-46BC-9424-99874614C6A1}">
                  <wpsdc:indentchars xmlns:wpsdc="http://www.wps.cn/officeDocument/2017/drawingmlCustomData" val="200" checksum="59296752"/>
                </a:ext>
              </a:extLst>
            </a:pPr>
            <a:r>
              <a:rPr lang="zh-CN" altLang="en-US" dirty="0">
                <a:latin typeface="宋体" pitchFamily="2" charset="-122"/>
                <a:ea typeface="宋体" pitchFamily="2" charset="-122"/>
                <a:cs typeface="+mn-ea"/>
                <a:sym typeface="+mn-ea"/>
              </a:rPr>
              <a:t>完整表达设计理念和体验，需要融入各类视觉美感，但需要较多投入。</a:t>
            </a:r>
            <a:endParaRPr lang="zh-CN" altLang="en-US" dirty="0">
              <a:latin typeface="宋体" pitchFamily="2" charset="-122"/>
              <a:ea typeface="宋体" pitchFamily="2" charset="-122"/>
              <a:cs typeface="+mn-ea"/>
              <a:sym typeface="+mn-ea"/>
            </a:endParaRPr>
          </a:p>
          <a:p>
            <a:pPr indent="457200" fontAlgn="auto">
              <a:lnSpc>
                <a:spcPct val="120000"/>
              </a:lnSpc>
              <a:extLst>
                <a:ext uri="{35155182-B16C-46BC-9424-99874614C6A1}">
                  <wpsdc:indentchars xmlns:wpsdc="http://www.wps.cn/officeDocument/2017/drawingmlCustomData" val="200" checksum="59296752"/>
                </a:ext>
              </a:extLst>
            </a:pPr>
            <a:endParaRPr lang="zh-CN" altLang="en-US" sz="1800" dirty="0">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272423" y="1807863"/>
            <a:ext cx="3647152"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03</a:t>
            </a:r>
            <a:endPar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工具</a:t>
            </a:r>
            <a:endParaRPr kumimoji="0" lang="zh-CN" altLang="en-US" sz="96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pic>
        <p:nvPicPr>
          <p:cNvPr id="4" name="图片 3"/>
          <p:cNvPicPr>
            <a:picLocks noChangeAspect="1"/>
          </p:cNvPicPr>
          <p:nvPr/>
        </p:nvPicPr>
        <p:blipFill rotWithShape="1">
          <a:blip r:embed="rId2"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1528285"/>
            <a:ext cx="4004187" cy="1234805"/>
            <a:chOff x="7005375" y="1528285"/>
            <a:chExt cx="4004187" cy="1234805"/>
          </a:xfrm>
        </p:grpSpPr>
        <p:sp>
          <p:nvSpPr>
            <p:cNvPr id="9" name="TextBox 8"/>
            <p:cNvSpPr txBox="1"/>
            <p:nvPr/>
          </p:nvSpPr>
          <p:spPr>
            <a:xfrm>
              <a:off x="7005375" y="1528285"/>
              <a:ext cx="4004187"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err="1">
                  <a:ln>
                    <a:noFill/>
                  </a:ln>
                  <a:solidFill>
                    <a:prstClr val="black"/>
                  </a:solidFill>
                  <a:effectLst/>
                  <a:uLnTx/>
                  <a:uFillTx/>
                  <a:latin typeface="宋体" pitchFamily="2" charset="-122"/>
                  <a:ea typeface="宋体" pitchFamily="2" charset="-122"/>
                  <a:cs typeface="+mn-ea"/>
                  <a:sym typeface="+mn-lt"/>
                </a:rPr>
                <a:t>Axure RP</a:t>
              </a:r>
              <a:endParaRPr kumimoji="0" lang="en-US" altLang="zh-CN" sz="4400" b="1" i="0" u="none" strike="noStrike" kern="1200" cap="none" spc="0" normalizeH="0" baseline="0" noProof="0" dirty="0" err="1">
                <a:ln>
                  <a:noFill/>
                </a:ln>
                <a:solidFill>
                  <a:prstClr val="black"/>
                </a:solidFill>
                <a:effectLst/>
                <a:uLnTx/>
                <a:uFillTx/>
                <a:latin typeface="宋体" pitchFamily="2" charset="-122"/>
                <a:ea typeface="宋体" pitchFamily="2" charset="-122"/>
                <a:cs typeface="+mn-ea"/>
                <a:sym typeface="+mn-lt"/>
              </a:endParaRP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3228768"/>
            <a:ext cx="4793592" cy="193802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Axure Rapid Prototyping。是最常用的快速原型设计工具之一，能够快捷而简便的制作产品原型，并可自动生成用于演示的网页文件和规格文件，以提供演示与开发。</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endParaRPr>
          </a:p>
        </p:txBody>
      </p:sp>
      <p:pic>
        <p:nvPicPr>
          <p:cNvPr id="7" name="图片 6"/>
          <p:cNvPicPr/>
          <p:nvPr/>
        </p:nvPicPr>
        <p:blipFill>
          <a:blip r:embed="rId1"/>
          <a:stretch>
            <a:fillRect/>
          </a:stretch>
        </p:blipFill>
        <p:spPr>
          <a:xfrm>
            <a:off x="2758440" y="1746250"/>
            <a:ext cx="3364865" cy="33648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grpSp>
        <p:nvGrpSpPr>
          <p:cNvPr id="37" name="Group 36"/>
          <p:cNvGrpSpPr/>
          <p:nvPr/>
        </p:nvGrpSpPr>
        <p:grpSpPr>
          <a:xfrm>
            <a:off x="197253" y="1362075"/>
            <a:ext cx="401307" cy="0"/>
            <a:chOff x="7150100" y="3662052"/>
            <a:chExt cx="603250" cy="0"/>
          </a:xfrm>
        </p:grpSpPr>
        <p:cxnSp>
          <p:nvCxnSpPr>
            <p:cNvPr id="38" name="Straight Connector 3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 name="TextBox 4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42570" y="1584960"/>
            <a:ext cx="4205605" cy="141986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作为专业的原型设计工具，它能快速、高效的创建原型，同时支持多人协作设计和版本控制管理 </a:t>
            </a: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endParaRPr>
          </a:p>
        </p:txBody>
      </p:sp>
      <p:pic>
        <p:nvPicPr>
          <p:cNvPr id="8" name="图片占位符 7"/>
          <p:cNvPicPr>
            <a:picLocks noGrp="1" noChangeAspect="1"/>
          </p:cNvPicPr>
          <p:nvPr>
            <p:ph type="pic" sz="quarter" idx="10"/>
          </p:nvPr>
        </p:nvPicPr>
        <p:blipFill>
          <a:blip r:embed="rId2" cstate="screen"/>
          <a:srcRect/>
          <a:stretch>
            <a:fillRect/>
          </a:stretch>
        </p:blipFill>
        <p:spPr>
          <a:xfrm>
            <a:off x="6742114" y="0"/>
            <a:ext cx="5449887" cy="6858000"/>
          </a:xfrm>
        </p:spPr>
      </p:pic>
      <p:sp>
        <p:nvSpPr>
          <p:cNvPr id="24" name="TextBox 23"/>
          <p:cNvSpPr txBox="1"/>
          <p:nvPr/>
        </p:nvSpPr>
        <p:spPr>
          <a:xfrm>
            <a:off x="107505" y="566905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endParaRPr>
          </a:p>
        </p:txBody>
      </p:sp>
      <p:pic>
        <p:nvPicPr>
          <p:cNvPr id="100" name="图片 99"/>
          <p:cNvPicPr/>
          <p:nvPr/>
        </p:nvPicPr>
        <p:blipFill>
          <a:blip r:embed="rId3"/>
          <a:stretch>
            <a:fillRect/>
          </a:stretch>
        </p:blipFill>
        <p:spPr>
          <a:xfrm>
            <a:off x="4572000" y="1190625"/>
            <a:ext cx="7620000" cy="4476750"/>
          </a:xfrm>
          <a:prstGeom prst="rect">
            <a:avLst/>
          </a:prstGeom>
          <a:noFill/>
          <a:ln w="9525">
            <a:noFill/>
          </a:ln>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3.1 </a:t>
            </a:r>
            <a:r>
              <a:rPr lang="en-US" altLang="zh-CN" sz="3600" b="1" dirty="0">
                <a:solidFill>
                  <a:schemeClr val="accent5">
                    <a:lumMod val="50000"/>
                  </a:schemeClr>
                </a:solidFill>
                <a:latin typeface="宋体" pitchFamily="2" charset="-122"/>
                <a:ea typeface="宋体" pitchFamily="2" charset="-122"/>
                <a:cs typeface="+mn-ea"/>
                <a:sym typeface="+mn-ea"/>
              </a:rPr>
              <a:t>Axure RP</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endParaRPr>
          </a:p>
        </p:txBody>
      </p:sp>
      <p:pic>
        <p:nvPicPr>
          <p:cNvPr id="102" name="图片 101"/>
          <p:cNvPicPr/>
          <p:nvPr/>
        </p:nvPicPr>
        <p:blipFill>
          <a:blip r:embed="rId3"/>
          <a:stretch>
            <a:fillRect/>
          </a:stretch>
        </p:blipFill>
        <p:spPr>
          <a:xfrm>
            <a:off x="1358900" y="1216025"/>
            <a:ext cx="9292590" cy="5279390"/>
          </a:xfrm>
          <a:prstGeom prst="rect">
            <a:avLst/>
          </a:prstGeom>
          <a:noFill/>
          <a:ln w="9525">
            <a:noFill/>
          </a:ln>
        </p:spPr>
      </p:pic>
      <p:sp>
        <p:nvSpPr>
          <p:cNvPr id="1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3.1 </a:t>
            </a:r>
            <a:r>
              <a:rPr lang="en-US" altLang="zh-CN" sz="3600" b="1" dirty="0">
                <a:solidFill>
                  <a:schemeClr val="accent5">
                    <a:lumMod val="50000"/>
                  </a:schemeClr>
                </a:solidFill>
                <a:latin typeface="宋体" pitchFamily="2" charset="-122"/>
                <a:ea typeface="宋体" pitchFamily="2" charset="-122"/>
                <a:cs typeface="+mn-ea"/>
                <a:sym typeface="+mn-ea"/>
              </a:rPr>
              <a:t>Axure RP</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228973" y="209329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2" cstate="screen"/>
          <a:srcRect l="36651" b="1313"/>
          <a:stretch>
            <a:fillRect/>
          </a:stretch>
        </p:blipFill>
        <p:spPr>
          <a:xfrm>
            <a:off x="-18415" y="817880"/>
            <a:ext cx="5873115" cy="5153660"/>
          </a:xfrm>
          <a:prstGeom prst="rect">
            <a:avLst/>
          </a:prstGeom>
          <a:effectLst>
            <a:outerShdw blurRad="1270000" dist="1270000" dir="5400000" sx="75000" sy="75000" algn="t" rotWithShape="0">
              <a:schemeClr val="bg1">
                <a:lumMod val="50000"/>
                <a:alpha val="40000"/>
              </a:schemeClr>
            </a:outerShdw>
          </a:effectLst>
        </p:spPr>
      </p:pic>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endParaRPr>
          </a:p>
        </p:txBody>
      </p:sp>
      <p:sp>
        <p:nvSpPr>
          <p:cNvPr id="29" name="TextBox 2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5200015" y="1624330"/>
            <a:ext cx="6443345" cy="230695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功能亮点</a:t>
            </a: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-支持动态面板和复用模板</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-支持HTML原型预览</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-支持生成规格说明文档</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-拥有无限画布的设计区域，便于添加文字解析</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-支持多人团队协作</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101" name="文本框 100"/>
          <p:cNvSpPr txBox="1"/>
          <p:nvPr/>
        </p:nvSpPr>
        <p:spPr>
          <a:xfrm>
            <a:off x="5309235" y="4462145"/>
            <a:ext cx="6569075" cy="70675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444444"/>
                </a:solidFill>
                <a:effectLst/>
                <a:uLnTx/>
                <a:uFillTx/>
                <a:latin typeface="宋体" pitchFamily="2" charset="-122"/>
                <a:ea typeface="宋体" pitchFamily="2" charset="-122"/>
                <a:cs typeface="+mn-cs"/>
              </a:rPr>
              <a:t>使用场景</a:t>
            </a:r>
            <a:r>
              <a:rPr kumimoji="0" lang="zh-CN" altLang="en-US" sz="2000" b="0" i="0" u="none" strike="noStrike" kern="1200" cap="none" spc="0" normalizeH="0" baseline="0" noProof="0">
                <a:ln>
                  <a:noFill/>
                </a:ln>
                <a:solidFill>
                  <a:srgbClr val="444444"/>
                </a:solidFill>
                <a:effectLst/>
                <a:uLnTx/>
                <a:uFillTx/>
                <a:latin typeface="宋体" pitchFamily="2" charset="-122"/>
                <a:ea typeface="宋体" pitchFamily="2" charset="-122"/>
                <a:cs typeface="+mn-cs"/>
              </a:rPr>
              <a:t>：高保真原型、</a:t>
            </a:r>
            <a:r>
              <a:rPr kumimoji="0" lang="en-US" sz="2000" b="0" i="0" u="none" strike="noStrike" kern="1200" cap="none" spc="0" normalizeH="0" baseline="0" noProof="0">
                <a:ln>
                  <a:noFill/>
                </a:ln>
                <a:solidFill>
                  <a:srgbClr val="444444"/>
                </a:solidFill>
                <a:effectLst/>
                <a:uLnTx/>
                <a:uFillTx/>
                <a:latin typeface="宋体" pitchFamily="2" charset="-122"/>
                <a:ea typeface="宋体" pitchFamily="2" charset="-122"/>
                <a:cs typeface="+mn-cs"/>
              </a:rPr>
              <a:t>Web</a:t>
            </a:r>
            <a:r>
              <a:rPr kumimoji="0" lang="zh-CN" altLang="en-US" sz="2000" b="0" i="0" u="none" strike="noStrike" kern="1200" cap="none" spc="0" normalizeH="0" baseline="0" noProof="0">
                <a:ln>
                  <a:noFill/>
                </a:ln>
                <a:solidFill>
                  <a:srgbClr val="444444"/>
                </a:solidFill>
                <a:effectLst/>
                <a:uLnTx/>
                <a:uFillTx/>
                <a:latin typeface="宋体" pitchFamily="2" charset="-122"/>
                <a:ea typeface="宋体" pitchFamily="2" charset="-122"/>
                <a:cs typeface="+mn-cs"/>
              </a:rPr>
              <a:t>线框图、视觉稿、网页原型、大型复杂项目</a:t>
            </a:r>
            <a:endParaRPr kumimoji="0" lang="zh-CN" altLang="en-US" sz="2000" b="0" i="0" u="none" strike="noStrike" kern="1200" cap="none" spc="0" normalizeH="0" baseline="0" noProof="0">
              <a:ln>
                <a:noFill/>
              </a:ln>
              <a:solidFill>
                <a:srgbClr val="444444"/>
              </a:solidFill>
              <a:effectLst/>
              <a:uLnTx/>
              <a:uFillTx/>
              <a:latin typeface="宋体" pitchFamily="2" charset="-122"/>
              <a:ea typeface="宋体" pitchFamily="2" charset="-122"/>
              <a:cs typeface="+mn-cs"/>
            </a:endParaRPr>
          </a:p>
        </p:txBody>
      </p:sp>
      <p:pic>
        <p:nvPicPr>
          <p:cNvPr id="103" name="图片 102"/>
          <p:cNvPicPr/>
          <p:nvPr/>
        </p:nvPicPr>
        <p:blipFill>
          <a:blip r:embed="rId3"/>
          <a:srcRect l="54596"/>
          <a:stretch>
            <a:fillRect/>
          </a:stretch>
        </p:blipFill>
        <p:spPr>
          <a:xfrm>
            <a:off x="-15875" y="1219200"/>
            <a:ext cx="4663440" cy="4184650"/>
          </a:xfrm>
          <a:prstGeom prst="rect">
            <a:avLst/>
          </a:prstGeom>
          <a:noFill/>
          <a:ln w="9525">
            <a:noFill/>
          </a:ln>
        </p:spPr>
      </p:pic>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3.1 </a:t>
            </a:r>
            <a:r>
              <a:rPr lang="en-US" altLang="zh-CN" sz="3600" b="1" dirty="0">
                <a:solidFill>
                  <a:schemeClr val="accent5">
                    <a:lumMod val="50000"/>
                  </a:schemeClr>
                </a:solidFill>
                <a:latin typeface="宋体" pitchFamily="2" charset="-122"/>
                <a:ea typeface="宋体" pitchFamily="2" charset="-122"/>
                <a:cs typeface="+mn-ea"/>
                <a:sym typeface="+mn-ea"/>
              </a:rPr>
              <a:t>Axure RP</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750" fill="hold"/>
                                        <p:tgtEl>
                                          <p:spTgt spid="62"/>
                                        </p:tgtEl>
                                        <p:attrNameLst>
                                          <p:attrName>ppt_x</p:attrName>
                                        </p:attrNameLst>
                                      </p:cBhvr>
                                      <p:tavLst>
                                        <p:tav tm="0">
                                          <p:val>
                                            <p:strVal val="0-#ppt_w/2"/>
                                          </p:val>
                                        </p:tav>
                                        <p:tav tm="100000">
                                          <p:val>
                                            <p:strVal val="#ppt_x"/>
                                          </p:val>
                                        </p:tav>
                                      </p:tavLst>
                                    </p:anim>
                                    <p:anim calcmode="lin" valueType="num">
                                      <p:cBhvr additive="base">
                                        <p:cTn id="12" dur="750" fill="hold"/>
                                        <p:tgtEl>
                                          <p:spTgt spid="6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29"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453746" y="2321006"/>
            <a:ext cx="3724096" cy="22159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8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目录</a:t>
            </a:r>
            <a:endParaRPr kumimoji="0" lang="zh-CN" altLang="en-US" sz="138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sp>
        <p:nvSpPr>
          <p:cNvPr id="3" name="文本框 2"/>
          <p:cNvSpPr txBox="1"/>
          <p:nvPr/>
        </p:nvSpPr>
        <p:spPr>
          <a:xfrm rot="5400000">
            <a:off x="1583978" y="3362102"/>
            <a:ext cx="3463633"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lumMod val="50000"/>
                  </a:prstClr>
                </a:solidFill>
                <a:effectLst/>
                <a:uLnTx/>
                <a:uFillTx/>
                <a:latin typeface="宋体" pitchFamily="2" charset="-122"/>
                <a:ea typeface="宋体" pitchFamily="2" charset="-122"/>
                <a:cs typeface="+mn-ea"/>
                <a:sym typeface="+mn-lt"/>
              </a:rPr>
              <a:t>CONTENTS</a:t>
            </a:r>
            <a:endParaRPr kumimoji="0" lang="zh-CN" altLang="en-US" sz="1800" b="0" i="0" u="none" strike="noStrike" kern="1200" cap="none" spc="0" normalizeH="0" baseline="0" noProof="0" dirty="0">
              <a:ln>
                <a:noFill/>
              </a:ln>
              <a:solidFill>
                <a:prstClr val="white">
                  <a:lumMod val="50000"/>
                </a:prstClr>
              </a:solidFill>
              <a:effectLst/>
              <a:uLnTx/>
              <a:uFillTx/>
              <a:latin typeface="宋体" pitchFamily="2" charset="-122"/>
              <a:ea typeface="宋体" pitchFamily="2" charset="-122"/>
              <a:cs typeface="+mn-ea"/>
              <a:sym typeface="+mn-lt"/>
            </a:endParaRPr>
          </a:p>
        </p:txBody>
      </p:sp>
      <p:sp>
        <p:nvSpPr>
          <p:cNvPr id="4" name="矩形 3"/>
          <p:cNvSpPr/>
          <p:nvPr/>
        </p:nvSpPr>
        <p:spPr>
          <a:xfrm>
            <a:off x="6262257" y="0"/>
            <a:ext cx="5929745" cy="6858000"/>
          </a:xfrm>
          <a:prstGeom prst="rect">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1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491105" y="2266443"/>
            <a:ext cx="2282901" cy="899519"/>
            <a:chOff x="4201762" y="1317333"/>
            <a:chExt cx="3140581" cy="1294499"/>
          </a:xfrm>
        </p:grpSpPr>
        <p:sp>
          <p:nvSpPr>
            <p:cNvPr id="14"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9" name="TextBox 48"/>
            <p:cNvSpPr txBox="1"/>
            <p:nvPr/>
          </p:nvSpPr>
          <p:spPr>
            <a:xfrm>
              <a:off x="4201763" y="1317333"/>
              <a:ext cx="3140580"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5</a:t>
              </a:r>
              <a:endPar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墨刀原型示例</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16" name="Group 45"/>
            <p:cNvGrpSpPr/>
            <p:nvPr/>
          </p:nvGrpSpPr>
          <p:grpSpPr>
            <a:xfrm>
              <a:off x="5578277" y="2257871"/>
              <a:ext cx="353961" cy="353961"/>
              <a:chOff x="5578277" y="2257871"/>
              <a:chExt cx="353961" cy="353961"/>
            </a:xfrm>
          </p:grpSpPr>
          <p:sp>
            <p:nvSpPr>
              <p:cNvPr id="1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sp>
        <p:nvSpPr>
          <p:cNvPr id="37" name="文本框 36"/>
          <p:cNvSpPr txBox="1"/>
          <p:nvPr/>
        </p:nvSpPr>
        <p:spPr>
          <a:xfrm>
            <a:off x="3213717" y="1562842"/>
            <a:ext cx="164236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srgbClr val="F3F3F3"/>
                </a:solidFill>
                <a:effectLst/>
                <a:uLnTx/>
                <a:uFillTx/>
                <a:latin typeface="宋体" pitchFamily="2" charset="-122"/>
                <a:ea typeface="宋体" pitchFamily="2" charset="-122"/>
                <a:cs typeface="+mn-cs"/>
              </a:rPr>
              <a:t>https://www.ypppt.com/</a:t>
            </a:r>
            <a:endParaRPr kumimoji="0" lang="zh-CN" altLang="en-US" sz="900" b="0" i="0" u="none" strike="noStrike" kern="1200" cap="none" spc="0" normalizeH="0" baseline="0" noProof="0" dirty="0">
              <a:ln>
                <a:noFill/>
              </a:ln>
              <a:solidFill>
                <a:srgbClr val="F3F3F3"/>
              </a:solidFill>
              <a:effectLst/>
              <a:uLnTx/>
              <a:uFillTx/>
              <a:latin typeface="宋体" pitchFamily="2" charset="-122"/>
              <a:ea typeface="宋体" pitchFamily="2" charset="-122"/>
              <a:cs typeface="+mn-cs"/>
            </a:endParaRPr>
          </a:p>
        </p:txBody>
      </p:sp>
      <p:grpSp>
        <p:nvGrpSpPr>
          <p:cNvPr id="38"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8959" y="1255964"/>
            <a:ext cx="2282901" cy="899519"/>
            <a:chOff x="4201762" y="1317333"/>
            <a:chExt cx="3140581" cy="1294499"/>
          </a:xfrm>
        </p:grpSpPr>
        <p:sp>
          <p:nvSpPr>
            <p:cNvPr id="39"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40" name="TextBox 48"/>
            <p:cNvSpPr txBox="1"/>
            <p:nvPr/>
          </p:nvSpPr>
          <p:spPr>
            <a:xfrm>
              <a:off x="4336243" y="1317333"/>
              <a:ext cx="2866391"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1</a:t>
              </a:r>
              <a:endPar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界面原型的概念</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41" name="Group 45"/>
            <p:cNvGrpSpPr/>
            <p:nvPr/>
          </p:nvGrpSpPr>
          <p:grpSpPr>
            <a:xfrm>
              <a:off x="5578277" y="2257871"/>
              <a:ext cx="353961" cy="353961"/>
              <a:chOff x="5578277" y="2257871"/>
              <a:chExt cx="353961" cy="353961"/>
            </a:xfrm>
          </p:grpSpPr>
          <p:sp>
            <p:nvSpPr>
              <p:cNvPr id="42"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43"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6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597099" y="2892710"/>
            <a:ext cx="2554736" cy="899516"/>
            <a:chOff x="4022093" y="1317337"/>
            <a:chExt cx="3514544" cy="1294495"/>
          </a:xfrm>
        </p:grpSpPr>
        <p:sp>
          <p:nvSpPr>
            <p:cNvPr id="63"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64" name="TextBox 48"/>
            <p:cNvSpPr txBox="1"/>
            <p:nvPr/>
          </p:nvSpPr>
          <p:spPr>
            <a:xfrm>
              <a:off x="4022093" y="1317337"/>
              <a:ext cx="3514544"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2</a:t>
              </a:r>
              <a:endPar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界面原型的应用原则</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65" name="Group 45"/>
            <p:cNvGrpSpPr/>
            <p:nvPr/>
          </p:nvGrpSpPr>
          <p:grpSpPr>
            <a:xfrm>
              <a:off x="5578277" y="2257871"/>
              <a:ext cx="353961" cy="353961"/>
              <a:chOff x="5578277" y="2257871"/>
              <a:chExt cx="353961" cy="353961"/>
            </a:xfrm>
          </p:grpSpPr>
          <p:sp>
            <p:nvSpPr>
              <p:cNvPr id="66"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67"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74"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8960" y="4398174"/>
            <a:ext cx="2282901" cy="899519"/>
            <a:chOff x="4201762" y="1317333"/>
            <a:chExt cx="3140581" cy="1294499"/>
          </a:xfrm>
        </p:grpSpPr>
        <p:sp>
          <p:nvSpPr>
            <p:cNvPr id="75"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76" name="TextBox 48"/>
            <p:cNvSpPr txBox="1"/>
            <p:nvPr/>
          </p:nvSpPr>
          <p:spPr>
            <a:xfrm>
              <a:off x="4305265" y="1317333"/>
              <a:ext cx="2866391"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3</a:t>
              </a:r>
              <a:endPar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界面原型的工具</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77" name="Group 45"/>
            <p:cNvGrpSpPr/>
            <p:nvPr/>
          </p:nvGrpSpPr>
          <p:grpSpPr>
            <a:xfrm>
              <a:off x="5578277" y="2257871"/>
              <a:ext cx="353961" cy="353961"/>
              <a:chOff x="5578277" y="2257871"/>
              <a:chExt cx="353961" cy="353961"/>
            </a:xfrm>
          </p:grpSpPr>
          <p:sp>
            <p:nvSpPr>
              <p:cNvPr id="78"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79"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80"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486545" y="3834632"/>
            <a:ext cx="2282901" cy="899519"/>
            <a:chOff x="4201762" y="1317333"/>
            <a:chExt cx="3140581" cy="1294499"/>
          </a:xfrm>
        </p:grpSpPr>
        <p:sp>
          <p:nvSpPr>
            <p:cNvPr id="81"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82" name="TextBox 48"/>
            <p:cNvSpPr txBox="1"/>
            <p:nvPr/>
          </p:nvSpPr>
          <p:spPr>
            <a:xfrm>
              <a:off x="4685735" y="1317333"/>
              <a:ext cx="2139044"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06</a:t>
              </a:r>
              <a:endPar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参考链接</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83" name="Group 45"/>
            <p:cNvGrpSpPr/>
            <p:nvPr/>
          </p:nvGrpSpPr>
          <p:grpSpPr>
            <a:xfrm>
              <a:off x="5578277" y="2257871"/>
              <a:ext cx="353961" cy="353961"/>
              <a:chOff x="5578277" y="2257871"/>
              <a:chExt cx="353961" cy="353961"/>
            </a:xfrm>
          </p:grpSpPr>
          <p:sp>
            <p:nvSpPr>
              <p:cNvPr id="84"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85"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86"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446810" y="794711"/>
            <a:ext cx="2409770" cy="948526"/>
            <a:chOff x="4120525" y="1321340"/>
            <a:chExt cx="3315114" cy="1365026"/>
          </a:xfrm>
        </p:grpSpPr>
        <p:sp>
          <p:nvSpPr>
            <p:cNvPr id="87"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88" name="TextBox 48"/>
            <p:cNvSpPr txBox="1"/>
            <p:nvPr/>
          </p:nvSpPr>
          <p:spPr>
            <a:xfrm>
              <a:off x="4120525" y="1321340"/>
              <a:ext cx="3315114" cy="1365026"/>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4</a:t>
              </a:r>
              <a:endPar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Axure XP</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原型示例</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89" name="Group 45"/>
            <p:cNvGrpSpPr/>
            <p:nvPr/>
          </p:nvGrpSpPr>
          <p:grpSpPr>
            <a:xfrm>
              <a:off x="5578277" y="2257871"/>
              <a:ext cx="353961" cy="353961"/>
              <a:chOff x="5578277" y="2257871"/>
              <a:chExt cx="353961" cy="353961"/>
            </a:xfrm>
          </p:grpSpPr>
          <p:sp>
            <p:nvSpPr>
              <p:cNvPr id="90"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1"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9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493653" y="5309593"/>
            <a:ext cx="2282901" cy="899519"/>
            <a:chOff x="4201762" y="1317333"/>
            <a:chExt cx="3140581" cy="1294499"/>
          </a:xfrm>
        </p:grpSpPr>
        <p:sp>
          <p:nvSpPr>
            <p:cNvPr id="93"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4" name="TextBox 48"/>
            <p:cNvSpPr txBox="1"/>
            <p:nvPr/>
          </p:nvSpPr>
          <p:spPr>
            <a:xfrm>
              <a:off x="4685735" y="1317333"/>
              <a:ext cx="2139044"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07</a:t>
              </a:r>
              <a:endPar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组内分工</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95" name="Group 45"/>
            <p:cNvGrpSpPr/>
            <p:nvPr/>
          </p:nvGrpSpPr>
          <p:grpSpPr>
            <a:xfrm>
              <a:off x="5578277" y="2257871"/>
              <a:ext cx="353961" cy="353961"/>
              <a:chOff x="5578277" y="2257871"/>
              <a:chExt cx="353961" cy="353961"/>
            </a:xfrm>
          </p:grpSpPr>
          <p:sp>
            <p:nvSpPr>
              <p:cNvPr id="96"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7"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ppt_x"/>
                                          </p:val>
                                        </p:tav>
                                        <p:tav tm="100000">
                                          <p:val>
                                            <p:strVal val="#ppt_x"/>
                                          </p:val>
                                        </p:tav>
                                      </p:tavLst>
                                    </p:anim>
                                    <p:anim calcmode="lin" valueType="num">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750" fill="hold"/>
                                        <p:tgtEl>
                                          <p:spTgt spid="62"/>
                                        </p:tgtEl>
                                        <p:attrNameLst>
                                          <p:attrName>ppt_x</p:attrName>
                                        </p:attrNameLst>
                                      </p:cBhvr>
                                      <p:tavLst>
                                        <p:tav tm="0">
                                          <p:val>
                                            <p:strVal val="#ppt_x"/>
                                          </p:val>
                                        </p:tav>
                                        <p:tav tm="100000">
                                          <p:val>
                                            <p:strVal val="#ppt_x"/>
                                          </p:val>
                                        </p:tav>
                                      </p:tavLst>
                                    </p:anim>
                                    <p:anim calcmode="lin" valueType="num">
                                      <p:cBhvr additive="base">
                                        <p:cTn id="16" dur="750" fill="hold"/>
                                        <p:tgtEl>
                                          <p:spTgt spid="6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750" fill="hold"/>
                                        <p:tgtEl>
                                          <p:spTgt spid="74"/>
                                        </p:tgtEl>
                                        <p:attrNameLst>
                                          <p:attrName>ppt_x</p:attrName>
                                        </p:attrNameLst>
                                      </p:cBhvr>
                                      <p:tavLst>
                                        <p:tav tm="0">
                                          <p:val>
                                            <p:strVal val="#ppt_x"/>
                                          </p:val>
                                        </p:tav>
                                        <p:tav tm="100000">
                                          <p:val>
                                            <p:strVal val="#ppt_x"/>
                                          </p:val>
                                        </p:tav>
                                      </p:tavLst>
                                    </p:anim>
                                    <p:anim calcmode="lin" valueType="num">
                                      <p:cBhvr additive="base">
                                        <p:cTn id="20" dur="750" fill="hold"/>
                                        <p:tgtEl>
                                          <p:spTgt spid="74"/>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750" fill="hold"/>
                                        <p:tgtEl>
                                          <p:spTgt spid="80"/>
                                        </p:tgtEl>
                                        <p:attrNameLst>
                                          <p:attrName>ppt_x</p:attrName>
                                        </p:attrNameLst>
                                      </p:cBhvr>
                                      <p:tavLst>
                                        <p:tav tm="0">
                                          <p:val>
                                            <p:strVal val="#ppt_x"/>
                                          </p:val>
                                        </p:tav>
                                        <p:tav tm="100000">
                                          <p:val>
                                            <p:strVal val="#ppt_x"/>
                                          </p:val>
                                        </p:tav>
                                      </p:tavLst>
                                    </p:anim>
                                    <p:anim calcmode="lin" valueType="num">
                                      <p:cBhvr additive="base">
                                        <p:cTn id="24" dur="750" fill="hold"/>
                                        <p:tgtEl>
                                          <p:spTgt spid="80"/>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86"/>
                                        </p:tgtEl>
                                        <p:attrNameLst>
                                          <p:attrName>style.visibility</p:attrName>
                                        </p:attrNameLst>
                                      </p:cBhvr>
                                      <p:to>
                                        <p:strVal val="visible"/>
                                      </p:to>
                                    </p:set>
                                    <p:anim calcmode="lin" valueType="num">
                                      <p:cBhvr additive="base">
                                        <p:cTn id="27" dur="750" fill="hold"/>
                                        <p:tgtEl>
                                          <p:spTgt spid="86"/>
                                        </p:tgtEl>
                                        <p:attrNameLst>
                                          <p:attrName>ppt_x</p:attrName>
                                        </p:attrNameLst>
                                      </p:cBhvr>
                                      <p:tavLst>
                                        <p:tav tm="0">
                                          <p:val>
                                            <p:strVal val="#ppt_x"/>
                                          </p:val>
                                        </p:tav>
                                        <p:tav tm="100000">
                                          <p:val>
                                            <p:strVal val="#ppt_x"/>
                                          </p:val>
                                        </p:tav>
                                      </p:tavLst>
                                    </p:anim>
                                    <p:anim calcmode="lin" valueType="num">
                                      <p:cBhvr additive="base">
                                        <p:cTn id="28" dur="750" fill="hold"/>
                                        <p:tgtEl>
                                          <p:spTgt spid="86"/>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92"/>
                                        </p:tgtEl>
                                        <p:attrNameLst>
                                          <p:attrName>style.visibility</p:attrName>
                                        </p:attrNameLst>
                                      </p:cBhvr>
                                      <p:to>
                                        <p:strVal val="visible"/>
                                      </p:to>
                                    </p:set>
                                    <p:anim calcmode="lin" valueType="num">
                                      <p:cBhvr additive="base">
                                        <p:cTn id="31" dur="750" fill="hold"/>
                                        <p:tgtEl>
                                          <p:spTgt spid="92"/>
                                        </p:tgtEl>
                                        <p:attrNameLst>
                                          <p:attrName>ppt_x</p:attrName>
                                        </p:attrNameLst>
                                      </p:cBhvr>
                                      <p:tavLst>
                                        <p:tav tm="0">
                                          <p:val>
                                            <p:strVal val="#ppt_x"/>
                                          </p:val>
                                        </p:tav>
                                        <p:tav tm="100000">
                                          <p:val>
                                            <p:strVal val="#ppt_x"/>
                                          </p:val>
                                        </p:tav>
                                      </p:tavLst>
                                    </p:anim>
                                    <p:anim calcmode="lin" valueType="num">
                                      <p:cBhvr additive="base">
                                        <p:cTn id="32" dur="75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88" name="Freeform: Shape 8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53430" y="2571167"/>
            <a:ext cx="1715668" cy="1715666"/>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pic>
        <p:nvPicPr>
          <p:cNvPr id="6" name="图片占位符 5"/>
          <p:cNvPicPr>
            <a:picLocks noGrp="1" noChangeAspect="1"/>
          </p:cNvPicPr>
          <p:nvPr>
            <p:ph type="pic" sz="quarter" idx="10"/>
          </p:nvPr>
        </p:nvPicPr>
        <p:blipFill>
          <a:blip r:embed="rId2" cstate="screen"/>
          <a:srcRect/>
          <a:stretch>
            <a:fillRect/>
          </a:stretch>
        </p:blipFill>
        <p:spPr/>
      </p:pic>
      <p:sp>
        <p:nvSpPr>
          <p:cNvPr id="2"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sp>
        <p:nvSpPr>
          <p:cNvPr id="10" name="Rectangle: Rounded Corners 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53695" y="1438910"/>
            <a:ext cx="11362690" cy="41363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a:ea typeface="义启小魏楷"/>
              <a:cs typeface="+mn-ea"/>
              <a:sym typeface="+mn-lt"/>
            </a:endParaRPr>
          </a:p>
        </p:txBody>
      </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22300" y="2299970"/>
            <a:ext cx="5059680" cy="193802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高保真的原型设计工具，名声大。</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设计工具多，内容丰富。</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应用灵活，可拓展性强，拥有超级强大的交互制作能力。</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尤其在制作PC端原型图上有优势。</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22" name="Rectangle: Rounded Corners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25500" y="1778000"/>
            <a:ext cx="1243965" cy="4260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优点：</a:t>
            </a:r>
            <a:endPar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cxnSp>
        <p:nvCxnSpPr>
          <p:cNvPr id="15" name="Straight Connector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CxnSpPr/>
          <p:nvPr/>
        </p:nvCxnSpPr>
        <p:spPr>
          <a:xfrm flipV="1">
            <a:off x="6095752" y="1777538"/>
            <a:ext cx="0" cy="3295632"/>
          </a:xfrm>
          <a:prstGeom prst="line">
            <a:avLst/>
          </a:prstGeom>
          <a:ln w="22225" cap="rnd">
            <a:solidFill>
              <a:srgbClr val="444C73"/>
            </a:solidFill>
            <a:prstDash val="dash"/>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310630" y="2299970"/>
            <a:ext cx="5130165" cy="2306955"/>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用Axure制作原型的速度比较慢（交互操作太多），常常耽误时间，而且修改起来也比较繁琐。</a:t>
            </a:r>
            <a:endPar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功能很多，但是学习起来有点难度。</a:t>
            </a:r>
            <a:endPar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本地型软件，可以下载html文档预览，手机预览不方便。</a:t>
            </a:r>
            <a:endPar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8" name="Rectangle: Rounded Corners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584315" y="1778000"/>
            <a:ext cx="1335405" cy="4260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缺点：</a:t>
            </a:r>
            <a:endPar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9"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3.1 </a:t>
            </a:r>
            <a:r>
              <a:rPr lang="en-US" altLang="zh-CN" sz="3600" b="1" dirty="0">
                <a:solidFill>
                  <a:schemeClr val="accent5">
                    <a:lumMod val="50000"/>
                  </a:schemeClr>
                </a:solidFill>
                <a:latin typeface="宋体" pitchFamily="2" charset="-122"/>
                <a:ea typeface="宋体" pitchFamily="2" charset="-122"/>
                <a:cs typeface="+mn-ea"/>
                <a:sym typeface="+mn-ea"/>
              </a:rPr>
              <a:t>Axure RP</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49" presetClass="entr" presetSubtype="0" decel="100000" fill="hold" grpId="0" nodeType="withEffect">
                                  <p:stCondLst>
                                    <p:cond delay="175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 calcmode="lin" valueType="num">
                                      <p:cBhvr>
                                        <p:cTn id="13" dur="500" fill="hold"/>
                                        <p:tgtEl>
                                          <p:spTgt spid="88"/>
                                        </p:tgtEl>
                                        <p:attrNameLst>
                                          <p:attrName>style.rotation</p:attrName>
                                        </p:attrNameLst>
                                      </p:cBhvr>
                                      <p:tavLst>
                                        <p:tav tm="0">
                                          <p:val>
                                            <p:fltVal val="360"/>
                                          </p:val>
                                        </p:tav>
                                        <p:tav tm="100000">
                                          <p:val>
                                            <p:fltVal val="0"/>
                                          </p:val>
                                        </p:tav>
                                      </p:tavLst>
                                    </p:anim>
                                    <p:animEffect transition="in" filter="fade">
                                      <p:cBhvr>
                                        <p:cTn id="14" dur="500"/>
                                        <p:tgtEl>
                                          <p:spTgt spid="88"/>
                                        </p:tgtEl>
                                      </p:cBhvr>
                                    </p:animEffect>
                                  </p:childTnLst>
                                </p:cTn>
                              </p:par>
                              <p:par>
                                <p:cTn id="15" presetID="22" presetClass="entr" presetSubtype="1" fill="hold" nodeType="withEffect">
                                  <p:stCondLst>
                                    <p:cond delay="150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 presetClass="entr" presetSubtype="1" decel="10000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750" fill="hold"/>
                                        <p:tgtEl>
                                          <p:spTgt spid="19"/>
                                        </p:tgtEl>
                                        <p:attrNameLst>
                                          <p:attrName>ppt_x</p:attrName>
                                        </p:attrNameLst>
                                      </p:cBhvr>
                                      <p:tavLst>
                                        <p:tav tm="0">
                                          <p:val>
                                            <p:strVal val="#ppt_x"/>
                                          </p:val>
                                        </p:tav>
                                        <p:tav tm="100000">
                                          <p:val>
                                            <p:strVal val="#ppt_x"/>
                                          </p:val>
                                        </p:tav>
                                      </p:tavLst>
                                    </p:anim>
                                    <p:anim calcmode="lin" valueType="num">
                                      <p:cBhvr additive="base">
                                        <p:cTn id="21"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ldLvl="0" animBg="1"/>
      <p:bldP spid="2" grpId="0" bldLvl="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1528285"/>
            <a:ext cx="4646295" cy="1234805"/>
            <a:chOff x="7005375" y="1528285"/>
            <a:chExt cx="4646295" cy="1234805"/>
          </a:xfrm>
        </p:grpSpPr>
        <p:sp>
          <p:nvSpPr>
            <p:cNvPr id="9" name="TextBox 8"/>
            <p:cNvSpPr txBox="1"/>
            <p:nvPr/>
          </p:nvSpPr>
          <p:spPr>
            <a:xfrm>
              <a:off x="7005375" y="1528285"/>
              <a:ext cx="464629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err="1">
                  <a:ln>
                    <a:noFill/>
                  </a:ln>
                  <a:solidFill>
                    <a:prstClr val="black"/>
                  </a:solidFill>
                  <a:effectLst/>
                  <a:uLnTx/>
                  <a:uFillTx/>
                  <a:latin typeface="宋体" pitchFamily="2" charset="-122"/>
                  <a:ea typeface="宋体" pitchFamily="2" charset="-122"/>
                  <a:cs typeface="+mn-ea"/>
                  <a:sym typeface="+mn-lt"/>
                </a:rPr>
                <a:t>摹客（Mockplus）</a:t>
              </a:r>
              <a:endParaRPr kumimoji="0" lang="en-US" altLang="zh-CN" sz="4400" b="1" i="0" u="none" strike="noStrike" kern="1200" cap="none" spc="0" normalizeH="0" baseline="0" noProof="0" dirty="0" err="1">
                <a:ln>
                  <a:noFill/>
                </a:ln>
                <a:solidFill>
                  <a:prstClr val="black"/>
                </a:solidFill>
                <a:effectLst/>
                <a:uLnTx/>
                <a:uFillTx/>
                <a:latin typeface="宋体" pitchFamily="2" charset="-122"/>
                <a:ea typeface="宋体" pitchFamily="2" charset="-122"/>
                <a:cs typeface="+mn-ea"/>
                <a:sym typeface="+mn-lt"/>
              </a:endParaRP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3228768"/>
            <a:ext cx="4793592" cy="119888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摹客（Mockplus）专注于一站式的产品设计和协作平台，为产品开发团队提供全流程协作、高保真设计和设计规范管理支持。</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endParaRPr>
          </a:p>
        </p:txBody>
      </p:sp>
      <p:pic>
        <p:nvPicPr>
          <p:cNvPr id="104" name="图片 103"/>
          <p:cNvPicPr/>
          <p:nvPr/>
        </p:nvPicPr>
        <p:blipFill>
          <a:blip r:embed="rId1"/>
          <a:stretch>
            <a:fillRect/>
          </a:stretch>
        </p:blipFill>
        <p:spPr>
          <a:xfrm>
            <a:off x="3335020" y="2054860"/>
            <a:ext cx="2748280" cy="2748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41" name="TextBox 4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75895" y="1548130"/>
            <a:ext cx="4230370" cy="17519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摹客可以自产出高保真设计，支持多款主流设计工具（Sketch/PS/XD/Axure等）的设计稿交付，团队成员在产品、设计到开发的各个工作环节，利用多种设计工具，都能使用摹客平台协同工作。</a:t>
            </a: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endParaRPr>
          </a:p>
        </p:txBody>
      </p:sp>
      <p:pic>
        <p:nvPicPr>
          <p:cNvPr id="8" name="图片占位符 7"/>
          <p:cNvPicPr>
            <a:picLocks noGrp="1" noChangeAspect="1"/>
          </p:cNvPicPr>
          <p:nvPr>
            <p:ph type="pic" sz="quarter" idx="10"/>
          </p:nvPr>
        </p:nvPicPr>
        <p:blipFill>
          <a:blip r:embed="rId2" cstate="screen"/>
          <a:srcRect/>
          <a:stretch>
            <a:fillRect/>
          </a:stretch>
        </p:blipFill>
        <p:spPr>
          <a:xfrm>
            <a:off x="6742114" y="0"/>
            <a:ext cx="5449887" cy="6858000"/>
          </a:xfrm>
        </p:spPr>
      </p:pic>
      <p:pic>
        <p:nvPicPr>
          <p:cNvPr id="4" name="图片 3"/>
          <p:cNvPicPr>
            <a:picLocks noChangeAspect="1"/>
          </p:cNvPicPr>
          <p:nvPr/>
        </p:nvPicPr>
        <p:blipFill>
          <a:blip r:embed="rId3"/>
          <a:stretch>
            <a:fillRect/>
          </a:stretch>
        </p:blipFill>
        <p:spPr>
          <a:xfrm>
            <a:off x="4385945" y="1325245"/>
            <a:ext cx="7791450" cy="3783330"/>
          </a:xfrm>
          <a:prstGeom prst="rect">
            <a:avLst/>
          </a:prstGeom>
        </p:spPr>
      </p:pic>
      <p:sp>
        <p:nvSpPr>
          <p:cNvPr id="1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3.2 </a:t>
            </a:r>
            <a:r>
              <a:rPr lang="zh-CN" altLang="en-US" sz="3600" b="1" dirty="0">
                <a:solidFill>
                  <a:schemeClr val="accent5">
                    <a:lumMod val="50000"/>
                  </a:schemeClr>
                </a:solidFill>
                <a:latin typeface="宋体" pitchFamily="2" charset="-122"/>
                <a:ea typeface="宋体" pitchFamily="2" charset="-122"/>
                <a:cs typeface="+mn-ea"/>
                <a:sym typeface="+mn-lt"/>
              </a:rPr>
              <a:t>摹客（</a:t>
            </a:r>
            <a:r>
              <a:rPr lang="en-US" altLang="zh-CN" sz="3600" b="1" dirty="0" err="1">
                <a:solidFill>
                  <a:schemeClr val="accent5">
                    <a:lumMod val="50000"/>
                  </a:schemeClr>
                </a:solidFill>
                <a:latin typeface="宋体" pitchFamily="2" charset="-122"/>
                <a:ea typeface="宋体" pitchFamily="2" charset="-122"/>
                <a:cs typeface="+mn-ea"/>
                <a:sym typeface="+mn-lt"/>
              </a:rPr>
              <a:t>Mockplus</a:t>
            </a:r>
            <a:r>
              <a:rPr lang="zh-CN" altLang="en-US" sz="3600" b="1" dirty="0">
                <a:solidFill>
                  <a:schemeClr val="accent5">
                    <a:lumMod val="50000"/>
                  </a:schemeClr>
                </a:solidFill>
                <a:latin typeface="宋体" pitchFamily="2" charset="-122"/>
                <a:ea typeface="宋体" pitchFamily="2" charset="-122"/>
                <a:cs typeface="+mn-ea"/>
                <a:sym typeface="+mn-lt"/>
              </a:rPr>
              <a:t>）</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endParaRPr>
          </a:p>
        </p:txBody>
      </p:sp>
      <p:pic>
        <p:nvPicPr>
          <p:cNvPr id="105" name="图片 104"/>
          <p:cNvPicPr/>
          <p:nvPr/>
        </p:nvPicPr>
        <p:blipFill>
          <a:blip r:embed="rId3"/>
          <a:stretch>
            <a:fillRect/>
          </a:stretch>
        </p:blipFill>
        <p:spPr>
          <a:xfrm>
            <a:off x="0" y="1438910"/>
            <a:ext cx="9006840" cy="4523740"/>
          </a:xfrm>
          <a:prstGeom prst="rect">
            <a:avLst/>
          </a:prstGeom>
          <a:noFill/>
          <a:ln w="9525">
            <a:noFill/>
          </a:ln>
        </p:spPr>
      </p:pic>
      <p:sp>
        <p:nvSpPr>
          <p:cNvPr id="7" name="文本框 6"/>
          <p:cNvSpPr txBox="1"/>
          <p:nvPr/>
        </p:nvSpPr>
        <p:spPr>
          <a:xfrm>
            <a:off x="9259570" y="2275840"/>
            <a:ext cx="2696845" cy="230695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cs"/>
              </a:rPr>
              <a:t>在启动页面，你可以选择个人项目或者团队项目。</a:t>
            </a:r>
            <a:endPar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cs"/>
              </a:rPr>
              <a:t>选择后，在弹出窗口里选择网页项目，在这里，你还可以自由设置网站页面大小。</a:t>
            </a:r>
            <a:endPar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cs"/>
            </a:endParaRPr>
          </a:p>
        </p:txBody>
      </p:sp>
      <p:sp>
        <p:nvSpPr>
          <p:cNvPr id="1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3.2 </a:t>
            </a:r>
            <a:r>
              <a:rPr lang="zh-CN" altLang="en-US" sz="3600" b="1" dirty="0">
                <a:solidFill>
                  <a:schemeClr val="accent5">
                    <a:lumMod val="50000"/>
                  </a:schemeClr>
                </a:solidFill>
                <a:latin typeface="宋体" pitchFamily="2" charset="-122"/>
                <a:ea typeface="宋体" pitchFamily="2" charset="-122"/>
                <a:cs typeface="+mn-ea"/>
                <a:sym typeface="+mn-lt"/>
              </a:rPr>
              <a:t>摹客（</a:t>
            </a:r>
            <a:r>
              <a:rPr lang="en-US" altLang="zh-CN" sz="3600" b="1" dirty="0" err="1">
                <a:solidFill>
                  <a:schemeClr val="accent5">
                    <a:lumMod val="50000"/>
                  </a:schemeClr>
                </a:solidFill>
                <a:latin typeface="宋体" pitchFamily="2" charset="-122"/>
                <a:ea typeface="宋体" pitchFamily="2" charset="-122"/>
                <a:cs typeface="+mn-ea"/>
                <a:sym typeface="+mn-lt"/>
              </a:rPr>
              <a:t>Mockplus</a:t>
            </a:r>
            <a:r>
              <a:rPr lang="zh-CN" altLang="en-US" sz="3600" b="1" dirty="0">
                <a:solidFill>
                  <a:schemeClr val="accent5">
                    <a:lumMod val="50000"/>
                  </a:schemeClr>
                </a:solidFill>
                <a:latin typeface="宋体" pitchFamily="2" charset="-122"/>
                <a:ea typeface="宋体" pitchFamily="2" charset="-122"/>
                <a:cs typeface="+mn-ea"/>
                <a:sym typeface="+mn-lt"/>
              </a:rPr>
              <a:t>）</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88" name="Freeform: Shape 8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53430" y="2571167"/>
            <a:ext cx="1715668" cy="1715666"/>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pic>
        <p:nvPicPr>
          <p:cNvPr id="6" name="图片占位符 5"/>
          <p:cNvPicPr>
            <a:picLocks noGrp="1" noChangeAspect="1"/>
          </p:cNvPicPr>
          <p:nvPr>
            <p:ph type="pic" sz="quarter" idx="10"/>
          </p:nvPr>
        </p:nvPicPr>
        <p:blipFill>
          <a:blip r:embed="rId2" cstate="screen"/>
          <a:srcRect/>
          <a:stretch>
            <a:fillRect/>
          </a:stretch>
        </p:blipFill>
        <p:spPr/>
      </p:pic>
      <p:sp>
        <p:nvSpPr>
          <p:cNvPr id="2"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sp>
        <p:nvSpPr>
          <p:cNvPr id="10" name="Rectangle: Rounded Corners 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53695" y="1438910"/>
            <a:ext cx="11362690" cy="41363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a:ea typeface="义启小魏楷"/>
              <a:cs typeface="+mn-ea"/>
              <a:sym typeface="+mn-lt"/>
            </a:endParaRPr>
          </a:p>
        </p:txBody>
      </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endParaRPr>
          </a:p>
        </p:txBody>
      </p:sp>
      <p:grpSp>
        <p:nvGrpSpPr>
          <p:cNvPr id="37" name="Group 36"/>
          <p:cNvGrpSpPr/>
          <p:nvPr/>
        </p:nvGrpSpPr>
        <p:grpSpPr>
          <a:xfrm>
            <a:off x="488895" y="1216180"/>
            <a:ext cx="603267" cy="0"/>
            <a:chOff x="7150100" y="3662052"/>
            <a:chExt cx="603250" cy="0"/>
          </a:xfrm>
        </p:grpSpPr>
        <p:cxnSp>
          <p:nvCxnSpPr>
            <p:cNvPr id="38" name="Straight Connector 3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3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22300" y="2299970"/>
            <a:ext cx="5059680" cy="2676525"/>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审阅协作、无缝真机预览。</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适合快速开发迭代的模式，上手快。</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模版管理、组件交互动画、素描风格等功能为独有创新。</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交互简单(只需拖曳就可以)，功能多样，组件资源丰富，预览方式和导出类型多样，支持团队协作。</a:t>
            </a:r>
            <a:endPar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22" name="Rectangle: Rounded Corners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25500" y="1778000"/>
            <a:ext cx="1243965" cy="4260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优点：</a:t>
            </a:r>
            <a:endPar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cxnSp>
        <p:nvCxnSpPr>
          <p:cNvPr id="15" name="Straight Connector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CxnSpPr/>
          <p:nvPr/>
        </p:nvCxnSpPr>
        <p:spPr>
          <a:xfrm flipV="1">
            <a:off x="6095752" y="1777538"/>
            <a:ext cx="0" cy="3295632"/>
          </a:xfrm>
          <a:prstGeom prst="line">
            <a:avLst/>
          </a:prstGeom>
          <a:ln w="22225" cap="rnd">
            <a:solidFill>
              <a:srgbClr val="444C73"/>
            </a:solidFill>
            <a:prstDash val="dash"/>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310630" y="2299970"/>
            <a:ext cx="5130165" cy="2306955"/>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不支持手势交互。</a:t>
            </a:r>
            <a:endPar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平民软件，专业性不足以服众。</a:t>
            </a:r>
            <a:endPar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功能不够强大，个人性化设计还有潜力。</a:t>
            </a:r>
            <a:endPar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软件细腻性有待提高。鉴于其操作简单入门快的特点，功能追求快捷，一定程度上忽略了功能的细腻性。</a:t>
            </a:r>
            <a:endPar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8" name="Rectangle: Rounded Corners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584315" y="1778000"/>
            <a:ext cx="1335405" cy="4260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缺点：</a:t>
            </a:r>
            <a:endPar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9"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3.2 </a:t>
            </a:r>
            <a:r>
              <a:rPr lang="zh-CN" altLang="en-US" sz="3600" b="1" dirty="0">
                <a:solidFill>
                  <a:schemeClr val="accent5">
                    <a:lumMod val="50000"/>
                  </a:schemeClr>
                </a:solidFill>
                <a:latin typeface="宋体" pitchFamily="2" charset="-122"/>
                <a:ea typeface="宋体" pitchFamily="2" charset="-122"/>
                <a:cs typeface="+mn-ea"/>
                <a:sym typeface="+mn-lt"/>
              </a:rPr>
              <a:t>摹客（</a:t>
            </a:r>
            <a:r>
              <a:rPr lang="en-US" altLang="zh-CN" sz="3600" b="1" dirty="0" err="1">
                <a:solidFill>
                  <a:schemeClr val="accent5">
                    <a:lumMod val="50000"/>
                  </a:schemeClr>
                </a:solidFill>
                <a:latin typeface="宋体" pitchFamily="2" charset="-122"/>
                <a:ea typeface="宋体" pitchFamily="2" charset="-122"/>
                <a:cs typeface="+mn-ea"/>
                <a:sym typeface="+mn-lt"/>
              </a:rPr>
              <a:t>Mockplus</a:t>
            </a:r>
            <a:r>
              <a:rPr lang="zh-CN" altLang="en-US" sz="3600" b="1" dirty="0">
                <a:solidFill>
                  <a:schemeClr val="accent5">
                    <a:lumMod val="50000"/>
                  </a:schemeClr>
                </a:solidFill>
                <a:latin typeface="宋体" pitchFamily="2" charset="-122"/>
                <a:ea typeface="宋体" pitchFamily="2" charset="-122"/>
                <a:cs typeface="+mn-ea"/>
                <a:sym typeface="+mn-lt"/>
              </a:rPr>
              <a:t>）</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49" presetClass="entr" presetSubtype="0" decel="100000" fill="hold" grpId="0" nodeType="withEffect">
                                  <p:stCondLst>
                                    <p:cond delay="175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 calcmode="lin" valueType="num">
                                      <p:cBhvr>
                                        <p:cTn id="13" dur="500" fill="hold"/>
                                        <p:tgtEl>
                                          <p:spTgt spid="88"/>
                                        </p:tgtEl>
                                        <p:attrNameLst>
                                          <p:attrName>style.rotation</p:attrName>
                                        </p:attrNameLst>
                                      </p:cBhvr>
                                      <p:tavLst>
                                        <p:tav tm="0">
                                          <p:val>
                                            <p:fltVal val="360"/>
                                          </p:val>
                                        </p:tav>
                                        <p:tav tm="100000">
                                          <p:val>
                                            <p:fltVal val="0"/>
                                          </p:val>
                                        </p:tav>
                                      </p:tavLst>
                                    </p:anim>
                                    <p:animEffect transition="in" filter="fade">
                                      <p:cBhvr>
                                        <p:cTn id="14" dur="500"/>
                                        <p:tgtEl>
                                          <p:spTgt spid="88"/>
                                        </p:tgtEl>
                                      </p:cBhvr>
                                    </p:animEffect>
                                  </p:childTnLst>
                                </p:cTn>
                              </p:par>
                              <p:par>
                                <p:cTn id="15" presetID="22" presetClass="entr" presetSubtype="1" fill="hold" nodeType="withEffect">
                                  <p:stCondLst>
                                    <p:cond delay="150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 presetClass="entr" presetSubtype="1" decel="10000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750" fill="hold"/>
                                        <p:tgtEl>
                                          <p:spTgt spid="19"/>
                                        </p:tgtEl>
                                        <p:attrNameLst>
                                          <p:attrName>ppt_x</p:attrName>
                                        </p:attrNameLst>
                                      </p:cBhvr>
                                      <p:tavLst>
                                        <p:tav tm="0">
                                          <p:val>
                                            <p:strVal val="#ppt_x"/>
                                          </p:val>
                                        </p:tav>
                                        <p:tav tm="100000">
                                          <p:val>
                                            <p:strVal val="#ppt_x"/>
                                          </p:val>
                                        </p:tav>
                                      </p:tavLst>
                                    </p:anim>
                                    <p:anim calcmode="lin" valueType="num">
                                      <p:cBhvr additive="base">
                                        <p:cTn id="21"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ldLvl="0" animBg="1"/>
      <p:bldP spid="2" grpId="0" bldLvl="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1528285"/>
            <a:ext cx="4004187" cy="1234805"/>
            <a:chOff x="7005375" y="1528285"/>
            <a:chExt cx="4004187" cy="1234805"/>
          </a:xfrm>
        </p:grpSpPr>
        <p:sp>
          <p:nvSpPr>
            <p:cNvPr id="9" name="TextBox 8"/>
            <p:cNvSpPr txBox="1"/>
            <p:nvPr/>
          </p:nvSpPr>
          <p:spPr>
            <a:xfrm>
              <a:off x="7005375" y="1528285"/>
              <a:ext cx="400418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err="1">
                  <a:ln>
                    <a:noFill/>
                  </a:ln>
                  <a:solidFill>
                    <a:prstClr val="black"/>
                  </a:solidFill>
                  <a:effectLst/>
                  <a:uLnTx/>
                  <a:uFillTx/>
                  <a:latin typeface="微软雅黑"/>
                  <a:ea typeface="义启小魏楷"/>
                  <a:cs typeface="+mn-ea"/>
                  <a:sym typeface="+mn-lt"/>
                </a:rPr>
                <a:t>InVision</a:t>
              </a:r>
              <a:endParaRPr kumimoji="0" lang="en-US" sz="4400" b="1" i="0" u="none" strike="noStrike" kern="1200" cap="none" spc="0" normalizeH="0" baseline="0" noProof="0" dirty="0">
                <a:ln>
                  <a:noFill/>
                </a:ln>
                <a:solidFill>
                  <a:prstClr val="black"/>
                </a:solidFill>
                <a:effectLst/>
                <a:uLnTx/>
                <a:uFillTx/>
                <a:latin typeface="微软雅黑"/>
                <a:ea typeface="义启小魏楷"/>
                <a:cs typeface="+mn-ea"/>
                <a:sym typeface="+mn-lt"/>
              </a:endParaRP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3423078"/>
            <a:ext cx="479359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err="1">
                <a:ln>
                  <a:noFill/>
                </a:ln>
                <a:solidFill>
                  <a:prstClr val="black"/>
                </a:solidFill>
                <a:effectLst/>
                <a:uLnTx/>
                <a:uFillTx/>
                <a:latin typeface="宋体" pitchFamily="2" charset="-122"/>
                <a:ea typeface="宋体" pitchFamily="2" charset="-122"/>
                <a:cs typeface="+mn-cs"/>
              </a:rPr>
              <a:t>InVision</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是一款界面交互设计软件，内含丰富的视觉设计功能，帮助快速建立原型。完成具有一定交互效果的原型设计后支持研发人员进行测试，适合团队使用。</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ea typeface="义启小魏楷"/>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15" name="图片占位符 1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2500" r="12500"/>
          <a:stretch>
            <a:fillRect/>
          </a:stretch>
        </p:blipFill>
        <p:spPr>
          <a:xfrm>
            <a:off x="2626854" y="1636882"/>
            <a:ext cx="3648326" cy="3648326"/>
          </a:xfr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983794" y="1762308"/>
            <a:ext cx="603250" cy="0"/>
            <a:chOff x="7150100" y="3662052"/>
            <a:chExt cx="603250" cy="0"/>
          </a:xfrm>
        </p:grpSpPr>
        <p:cxnSp>
          <p:nvCxnSpPr>
            <p:cNvPr id="5" name="Straight Connector 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TextBox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25781" y="2253979"/>
            <a:ext cx="466875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软件优点：</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可快速将静态屏幕转变为可点击的交互式原型</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可快速创建热点链接页面</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支持导入</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Sketch</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1600" b="0" i="0" u="none" strike="noStrike" kern="1200" cap="none" spc="0" normalizeH="0" baseline="0" noProof="0" dirty="0" err="1">
                <a:ln>
                  <a:noFill/>
                </a:ln>
                <a:solidFill>
                  <a:prstClr val="black"/>
                </a:solidFill>
                <a:effectLst/>
                <a:uLnTx/>
                <a:uFillTx/>
                <a:latin typeface="宋体" pitchFamily="2" charset="-122"/>
                <a:ea typeface="宋体" pitchFamily="2" charset="-122"/>
                <a:cs typeface="+mn-cs"/>
              </a:rPr>
              <a:t>Phooshop</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文件</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在线多人团队在线协作</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cxnSp>
        <p:nvCxnSpPr>
          <p:cNvPr id="15" name="Straight Connector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CxnSpPr/>
          <p:nvPr/>
        </p:nvCxnSpPr>
        <p:spPr>
          <a:xfrm flipV="1">
            <a:off x="5361692" y="2341418"/>
            <a:ext cx="0" cy="3295632"/>
          </a:xfrm>
          <a:prstGeom prst="line">
            <a:avLst/>
          </a:prstGeom>
          <a:ln w="22225" cap="rnd">
            <a:solidFill>
              <a:srgbClr val="444C73"/>
            </a:solidFill>
            <a:prstDash val="dash"/>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0"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ea typeface="义启小魏楷"/>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12" name="图片 11"/>
          <p:cNvPicPr>
            <a:picLocks noChangeAspect="1"/>
          </p:cNvPicPr>
          <p:nvPr/>
        </p:nvPicPr>
        <p:blipFill>
          <a:blip r:embed="rId2"/>
          <a:stretch>
            <a:fillRect/>
          </a:stretch>
        </p:blipFill>
        <p:spPr>
          <a:xfrm>
            <a:off x="6096000" y="2451247"/>
            <a:ext cx="5863389" cy="2876725"/>
          </a:xfrm>
          <a:prstGeom prst="rect">
            <a:avLst/>
          </a:prstGeom>
        </p:spPr>
      </p:pic>
      <p:sp>
        <p:nvSpPr>
          <p:cNvPr id="26" name="TextBox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25780" y="3697529"/>
            <a:ext cx="466875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软件缺点：</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全英文的界面；</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国内访问速度一般；</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以及价格较贵，仅可免费使用三个项目。</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3.3 </a:t>
            </a:r>
            <a:r>
              <a:rPr lang="en-US" altLang="zh-CN" sz="3600" b="1" dirty="0" err="1">
                <a:solidFill>
                  <a:schemeClr val="accent5">
                    <a:lumMod val="50000"/>
                  </a:schemeClr>
                </a:solidFill>
                <a:latin typeface="宋体" pitchFamily="2" charset="-122"/>
                <a:ea typeface="宋体" pitchFamily="2" charset="-122"/>
                <a:cs typeface="+mn-ea"/>
                <a:sym typeface="+mn-lt"/>
              </a:rPr>
              <a:t>InVision</a:t>
            </a:r>
            <a:endParaRPr lang="en-US" altLang="zh-CN"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150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par>
                                <p:cTn id="12" presetID="2" presetClass="entr" presetSubtype="8" decel="100000" fill="hold" grpId="0" nodeType="withEffect">
                                  <p:stCondLst>
                                    <p:cond delay="125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750" fill="hold"/>
                                        <p:tgtEl>
                                          <p:spTgt spid="26"/>
                                        </p:tgtEl>
                                        <p:attrNameLst>
                                          <p:attrName>ppt_x</p:attrName>
                                        </p:attrNameLst>
                                      </p:cBhvr>
                                      <p:tavLst>
                                        <p:tav tm="0">
                                          <p:val>
                                            <p:strVal val="0-#ppt_w/2"/>
                                          </p:val>
                                        </p:tav>
                                        <p:tav tm="100000">
                                          <p:val>
                                            <p:strVal val="#ppt_x"/>
                                          </p:val>
                                        </p:tav>
                                      </p:tavLst>
                                    </p:anim>
                                    <p:anim calcmode="lin" valueType="num">
                                      <p:cBhvr additive="base">
                                        <p:cTn id="15" dur="750" fill="hold"/>
                                        <p:tgtEl>
                                          <p:spTgt spid="26"/>
                                        </p:tgtEl>
                                        <p:attrNameLst>
                                          <p:attrName>ppt_y</p:attrName>
                                        </p:attrNameLst>
                                      </p:cBhvr>
                                      <p:tavLst>
                                        <p:tav tm="0">
                                          <p:val>
                                            <p:strVal val="#ppt_y"/>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1528285"/>
            <a:ext cx="4004187" cy="1234805"/>
            <a:chOff x="7005375" y="1528285"/>
            <a:chExt cx="4004187" cy="1234805"/>
          </a:xfrm>
        </p:grpSpPr>
        <p:sp>
          <p:nvSpPr>
            <p:cNvPr id="9" name="TextBox 8"/>
            <p:cNvSpPr txBox="1"/>
            <p:nvPr/>
          </p:nvSpPr>
          <p:spPr>
            <a:xfrm>
              <a:off x="7005375" y="1528285"/>
              <a:ext cx="400418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black"/>
                  </a:solidFill>
                  <a:effectLst/>
                  <a:uLnTx/>
                  <a:uFillTx/>
                  <a:latin typeface="微软雅黑"/>
                  <a:cs typeface="+mn-ea"/>
                  <a:sym typeface="+mn-lt"/>
                </a:rPr>
                <a:t>墨刀</a:t>
              </a:r>
              <a:endParaRPr kumimoji="0" lang="en-US" sz="4400" b="1" i="0" u="none" strike="noStrike" kern="1200" cap="none" spc="0" normalizeH="0" baseline="0" noProof="0" dirty="0">
                <a:ln>
                  <a:noFill/>
                </a:ln>
                <a:solidFill>
                  <a:prstClr val="black"/>
                </a:solidFill>
                <a:effectLst/>
                <a:uLnTx/>
                <a:uFillTx/>
                <a:latin typeface="微软雅黑"/>
                <a:ea typeface="义启小魏楷"/>
                <a:cs typeface="+mn-ea"/>
                <a:sym typeface="+mn-lt"/>
              </a:endParaRP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641433" y="3358538"/>
            <a:ext cx="486877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墨刀</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是一款高效的在线原型设计工具，支持移动端、</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Web</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端及网页端的产品原型设计。无需下载，通过浏览器即可操作，同时支持软件下载，随时随地进行设计与模拟。学习难度低，自带的强大素材库和简洁的设计界面，可帮助快速构建产品原型。</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ea typeface="义启小魏楷"/>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6" name="图片占位符 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193" b="193"/>
          <a:stretch>
            <a:fillRect/>
          </a:stretch>
        </p:blipFill>
        <p:spPr>
          <a:xfrm>
            <a:off x="2594142" y="1603598"/>
            <a:ext cx="3501858" cy="3501858"/>
          </a:xfr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8" name="TextBox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69633" y="2044025"/>
            <a:ext cx="4668757"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软件优点：</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集合</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款工具，原型、设计、流程图、思维导图</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丰富强大的素材广场，涵盖了最全最新的原型图、流程图、图标、项目等素材</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简单高效的自动标注，轻松解决设计与开发的沟通难题</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方便快捷的</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PRD</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模式，轻松展示产品需求</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5.</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可同步</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Sketch</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Axure</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文件</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6.</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支持导出为</a:t>
            </a:r>
            <a:r>
              <a:rPr kumimoji="0" lang="en-US" altLang="zh-CN" sz="1400" b="0" i="0" u="none" strike="noStrike" kern="1200" cap="none" spc="0" normalizeH="0" baseline="0" noProof="0" dirty="0" err="1">
                <a:ln>
                  <a:noFill/>
                </a:ln>
                <a:solidFill>
                  <a:prstClr val="black"/>
                </a:solidFill>
                <a:effectLst/>
                <a:uLnTx/>
                <a:uFillTx/>
                <a:latin typeface="宋体" pitchFamily="2" charset="-122"/>
                <a:ea typeface="宋体" pitchFamily="2" charset="-122"/>
                <a:cs typeface="+mn-cs"/>
              </a:rPr>
              <a:t>apk</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文件，模拟真实使用效果</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7.</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支持云端保存与实时手机预览</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8.</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支持多人团队在线协作，实时同步更新</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cxnSp>
        <p:nvCxnSpPr>
          <p:cNvPr id="15" name="Straight Connector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CxnSpPr/>
          <p:nvPr/>
        </p:nvCxnSpPr>
        <p:spPr>
          <a:xfrm flipV="1">
            <a:off x="5361692" y="2341418"/>
            <a:ext cx="0" cy="3295632"/>
          </a:xfrm>
          <a:prstGeom prst="line">
            <a:avLst/>
          </a:prstGeom>
          <a:ln w="22225" cap="rnd">
            <a:solidFill>
              <a:srgbClr val="444C73"/>
            </a:solidFill>
            <a:prstDash val="dash"/>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0"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ea typeface="义启小魏楷"/>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6" name="TextBox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69633" y="4603288"/>
            <a:ext cx="466875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软件缺点：</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交互效果、控件组合、操作面板的选择不够灵活；</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效果切换是采用连线的方式，有时会让用户产生错乱的感觉。</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11" name="图片 10"/>
          <p:cNvPicPr>
            <a:picLocks noChangeAspect="1"/>
          </p:cNvPicPr>
          <p:nvPr/>
        </p:nvPicPr>
        <p:blipFill>
          <a:blip r:embed="rId2"/>
          <a:stretch>
            <a:fillRect/>
          </a:stretch>
        </p:blipFill>
        <p:spPr>
          <a:xfrm>
            <a:off x="5843847" y="2506321"/>
            <a:ext cx="5810596" cy="2965825"/>
          </a:xfrm>
          <a:prstGeom prst="rect">
            <a:avLst/>
          </a:prstGeom>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3.4 </a:t>
            </a:r>
            <a:r>
              <a:rPr lang="zh-CN" altLang="en-US" sz="3600" b="1" dirty="0">
                <a:solidFill>
                  <a:schemeClr val="accent5">
                    <a:lumMod val="50000"/>
                  </a:schemeClr>
                </a:solidFill>
                <a:latin typeface="宋体" pitchFamily="2" charset="-122"/>
                <a:ea typeface="宋体" pitchFamily="2" charset="-122"/>
                <a:cs typeface="+mn-ea"/>
                <a:sym typeface="+mn-lt"/>
              </a:rPr>
              <a:t>墨刀</a:t>
            </a:r>
            <a:endParaRPr lang="en-US" altLang="zh-CN"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150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par>
                                <p:cTn id="12" presetID="2" presetClass="entr" presetSubtype="8" decel="100000" fill="hold" grpId="0" nodeType="withEffect">
                                  <p:stCondLst>
                                    <p:cond delay="125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750" fill="hold"/>
                                        <p:tgtEl>
                                          <p:spTgt spid="26"/>
                                        </p:tgtEl>
                                        <p:attrNameLst>
                                          <p:attrName>ppt_x</p:attrName>
                                        </p:attrNameLst>
                                      </p:cBhvr>
                                      <p:tavLst>
                                        <p:tav tm="0">
                                          <p:val>
                                            <p:strVal val="0-#ppt_w/2"/>
                                          </p:val>
                                        </p:tav>
                                        <p:tav tm="100000">
                                          <p:val>
                                            <p:strVal val="#ppt_x"/>
                                          </p:val>
                                        </p:tav>
                                      </p:tavLst>
                                    </p:anim>
                                    <p:anim calcmode="lin" valueType="num">
                                      <p:cBhvr additive="base">
                                        <p:cTn id="15" dur="750" fill="hold"/>
                                        <p:tgtEl>
                                          <p:spTgt spid="26"/>
                                        </p:tgtEl>
                                        <p:attrNameLst>
                                          <p:attrName>ppt_y</p:attrName>
                                        </p:attrNameLst>
                                      </p:cBhvr>
                                      <p:tavLst>
                                        <p:tav tm="0">
                                          <p:val>
                                            <p:strVal val="#ppt_y"/>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itchFamily="2" charset="-122"/>
                  <a:ea typeface="宋体" pitchFamily="2" charset="-122"/>
                  <a:cs typeface="+mn-ea"/>
                  <a:sym typeface="+mn-lt"/>
                </a:rPr>
                <a:t>Question3</a:t>
              </a:r>
              <a:endParaRPr kumimoji="0" lang="en-US" altLang="zh-CN" sz="4400" b="1" i="0" u="none" strike="noStrike" kern="1200" cap="none" spc="0" normalizeH="0" baseline="0" noProof="0" dirty="0">
                <a:ln>
                  <a:noFill/>
                </a:ln>
                <a:solidFill>
                  <a:srgbClr val="9CC0B2"/>
                </a:solidFill>
                <a:effectLst/>
                <a:uLnTx/>
                <a:uFillTx/>
                <a:latin typeface="宋体" pitchFamily="2" charset="-122"/>
                <a:ea typeface="宋体"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3063"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以上介绍的工具，哪种可以进行版本控制管理？</a:t>
            </a:r>
            <a:endParaRPr kumimoji="0" lang="zh-CN" altLang="en-US"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4" name="文本框 3"/>
          <p:cNvSpPr txBox="1"/>
          <p:nvPr/>
        </p:nvSpPr>
        <p:spPr>
          <a:xfrm>
            <a:off x="4019623" y="3630049"/>
            <a:ext cx="7579061" cy="423545"/>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Axure RP</a:t>
            </a:r>
            <a:endPar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272421" y="1807863"/>
            <a:ext cx="3647152"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01</a:t>
            </a:r>
            <a:endPar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概念</a:t>
            </a:r>
            <a:endParaRPr kumimoji="0" lang="zh-CN" altLang="en-US" sz="96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pic>
        <p:nvPicPr>
          <p:cNvPr id="4" name="图片 3"/>
          <p:cNvPicPr>
            <a:picLocks noChangeAspect="1"/>
          </p:cNvPicPr>
          <p:nvPr/>
        </p:nvPicPr>
        <p:blipFill rotWithShape="1">
          <a:blip r:embed="rId2"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itchFamily="2" charset="-122"/>
                  <a:ea typeface="宋体" pitchFamily="2" charset="-122"/>
                  <a:cs typeface="+mn-ea"/>
                  <a:sym typeface="+mn-lt"/>
                </a:rPr>
                <a:t>Question4</a:t>
              </a:r>
              <a:endParaRPr kumimoji="0" lang="en-US" altLang="zh-CN" sz="4400" b="1" i="0" u="none" strike="noStrike" kern="1200" cap="none" spc="0" normalizeH="0" baseline="0" noProof="0" dirty="0">
                <a:ln>
                  <a:noFill/>
                </a:ln>
                <a:solidFill>
                  <a:srgbClr val="9CC0B2"/>
                </a:solidFill>
                <a:effectLst/>
                <a:uLnTx/>
                <a:uFillTx/>
                <a:latin typeface="宋体" pitchFamily="2" charset="-122"/>
                <a:ea typeface="宋体"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3063"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以上介绍的工具，哪个的效果切换是采用连线的方式？</a:t>
            </a:r>
            <a:endParaRPr kumimoji="0" lang="zh-CN" altLang="en-US"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4" name="文本框 3"/>
          <p:cNvSpPr txBox="1"/>
          <p:nvPr/>
        </p:nvSpPr>
        <p:spPr>
          <a:xfrm>
            <a:off x="4019623" y="3630049"/>
            <a:ext cx="7579061" cy="380553"/>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val="200" checksum="59296752"/>
                </a:ext>
              </a:extLst>
            </a:pPr>
            <a:r>
              <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墨刀</a:t>
            </a:r>
            <a:endPar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541452" y="1807863"/>
            <a:ext cx="5109091" cy="31393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04</a:t>
            </a:r>
            <a:endPar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srgbClr val="676A55">
                    <a:lumMod val="50000"/>
                  </a:srgbClr>
                </a:solidFill>
                <a:latin typeface="宋体" pitchFamily="2" charset="-122"/>
                <a:ea typeface="宋体" pitchFamily="2" charset="-122"/>
                <a:cs typeface="+mn-ea"/>
                <a:sym typeface="+mn-lt"/>
              </a:rPr>
              <a:t>Axure RP</a:t>
            </a:r>
            <a:endParaRPr lang="en-US" altLang="zh-CN" sz="7200" dirty="0">
              <a:solidFill>
                <a:srgbClr val="676A55">
                  <a:lumMod val="50000"/>
                </a:srgbClr>
              </a:solidFill>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7200" dirty="0">
                <a:solidFill>
                  <a:srgbClr val="676A55">
                    <a:lumMod val="50000"/>
                  </a:srgbClr>
                </a:solidFill>
                <a:latin typeface="宋体" pitchFamily="2" charset="-122"/>
                <a:ea typeface="宋体" pitchFamily="2" charset="-122"/>
                <a:cs typeface="+mn-ea"/>
                <a:sym typeface="+mn-lt"/>
              </a:rPr>
              <a:t>原型示例</a:t>
            </a:r>
            <a:endParaRPr kumimoji="0" lang="zh-CN" altLang="en-US" sz="72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2"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9" name="文本框 8"/>
          <p:cNvSpPr txBox="1"/>
          <p:nvPr/>
        </p:nvSpPr>
        <p:spPr>
          <a:xfrm>
            <a:off x="353662" y="5186826"/>
            <a:ext cx="396978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）点击创建登录页面</a:t>
            </a:r>
            <a:endPar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11" name="图片 10"/>
          <p:cNvPicPr>
            <a:picLocks noChangeAspect="1"/>
          </p:cNvPicPr>
          <p:nvPr/>
        </p:nvPicPr>
        <p:blipFill>
          <a:blip r:embed="rId3"/>
          <a:stretch>
            <a:fillRect/>
          </a:stretch>
        </p:blipFill>
        <p:spPr>
          <a:xfrm>
            <a:off x="551825" y="1731633"/>
            <a:ext cx="3535986" cy="3025402"/>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71" y="516297"/>
            <a:ext cx="2790806" cy="4441338"/>
          </a:xfrm>
          <a:prstGeom prst="rect">
            <a:avLst/>
          </a:prstGeom>
        </p:spPr>
      </p:pic>
      <p:sp>
        <p:nvSpPr>
          <p:cNvPr id="43" name="文本框 42"/>
          <p:cNvSpPr txBox="1"/>
          <p:nvPr/>
        </p:nvSpPr>
        <p:spPr>
          <a:xfrm>
            <a:off x="5257452" y="5173763"/>
            <a:ext cx="708862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）选择页面颜色，这里我选用我们</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logo</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的颜色。同时我将页面样式选用</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Web</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大小，因为我们做的是网站形式。</a:t>
            </a:r>
            <a:endPar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2585" y="1129313"/>
            <a:ext cx="2636748" cy="36121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750" fill="hold"/>
                                        <p:tgtEl>
                                          <p:spTgt spid="62"/>
                                        </p:tgtEl>
                                        <p:attrNameLst>
                                          <p:attrName>ppt_x</p:attrName>
                                        </p:attrNameLst>
                                      </p:cBhvr>
                                      <p:tavLst>
                                        <p:tav tm="0">
                                          <p:val>
                                            <p:strVal val="1+#ppt_w/2"/>
                                          </p:val>
                                        </p:tav>
                                        <p:tav tm="100000">
                                          <p:val>
                                            <p:strVal val="#ppt_x"/>
                                          </p:val>
                                        </p:tav>
                                      </p:tavLst>
                                    </p:anim>
                                    <p:anim calcmode="lin" valueType="num">
                                      <p:cBhvr additive="base">
                                        <p:cTn id="12" dur="75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2" cstate="screen"/>
          <a:srcRect/>
          <a:stretch>
            <a:fillRect/>
          </a:stretch>
        </p:blipFill>
        <p:spPr/>
      </p:pic>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60"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61" name="图片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190" y="1673338"/>
            <a:ext cx="8997810" cy="4644754"/>
          </a:xfrm>
          <a:prstGeom prst="rect">
            <a:avLst/>
          </a:prstGeom>
        </p:spPr>
      </p:pic>
      <p:sp>
        <p:nvSpPr>
          <p:cNvPr id="62" name="文本框 61"/>
          <p:cNvSpPr txBox="1"/>
          <p:nvPr/>
        </p:nvSpPr>
        <p:spPr>
          <a:xfrm>
            <a:off x="207700" y="2137674"/>
            <a:ext cx="318180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）在网站中间设置中心线保证文字对称。同时插入一个矩形框，作为用户登录的主要部分。</a:t>
            </a:r>
            <a:endPar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750" fill="hold"/>
                                        <p:tgtEl>
                                          <p:spTgt spid="60"/>
                                        </p:tgtEl>
                                        <p:attrNameLst>
                                          <p:attrName>ppt_x</p:attrName>
                                        </p:attrNameLst>
                                      </p:cBhvr>
                                      <p:tavLst>
                                        <p:tav tm="0">
                                          <p:val>
                                            <p:strVal val="1+#ppt_w/2"/>
                                          </p:val>
                                        </p:tav>
                                        <p:tav tm="100000">
                                          <p:val>
                                            <p:strVal val="#ppt_x"/>
                                          </p:val>
                                        </p:tav>
                                      </p:tavLst>
                                    </p:anim>
                                    <p:anim calcmode="lin" valueType="num">
                                      <p:cBhvr additive="base">
                                        <p:cTn id="12" dur="75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endParaRPr>
          </a:p>
        </p:txBody>
      </p:sp>
      <p:sp>
        <p:nvSpPr>
          <p:cNvPr id="26"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27"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14" name="图片 13"/>
          <p:cNvPicPr>
            <a:picLocks noChangeAspect="1"/>
          </p:cNvPicPr>
          <p:nvPr/>
        </p:nvPicPr>
        <p:blipFill>
          <a:blip r:embed="rId3"/>
          <a:stretch>
            <a:fillRect/>
          </a:stretch>
        </p:blipFill>
        <p:spPr>
          <a:xfrm>
            <a:off x="1129214" y="1398271"/>
            <a:ext cx="9933572" cy="52226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250" fill="hold"/>
                                        <p:tgtEl>
                                          <p:spTgt spid="26"/>
                                        </p:tgtEl>
                                        <p:attrNameLst>
                                          <p:attrName>ppt_x</p:attrName>
                                        </p:attrNameLst>
                                      </p:cBhvr>
                                      <p:tavLst>
                                        <p:tav tm="0">
                                          <p:val>
                                            <p:strVal val="0-#ppt_w/2"/>
                                          </p:val>
                                        </p:tav>
                                        <p:tav tm="100000">
                                          <p:val>
                                            <p:strVal val="#ppt_x"/>
                                          </p:val>
                                        </p:tav>
                                      </p:tavLst>
                                    </p:anim>
                                    <p:anim calcmode="lin" valueType="num">
                                      <p:cBhvr additive="base">
                                        <p:cTn id="8" dur="125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1+#ppt_w/2"/>
                                          </p:val>
                                        </p:tav>
                                        <p:tav tm="100000">
                                          <p:val>
                                            <p:strVal val="#ppt_x"/>
                                          </p:val>
                                        </p:tav>
                                      </p:tavLst>
                                    </p:anim>
                                    <p:anim calcmode="lin" valueType="num">
                                      <p:cBhvr additive="base">
                                        <p:cTn id="12"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69" name="图片占位符 5"/>
          <p:cNvPicPr>
            <a:picLocks noGrp="1" noChangeAspect="1"/>
          </p:cNvPicPr>
          <p:nvPr>
            <p:ph type="pic" sz="quarter" idx="10"/>
          </p:nvPr>
        </p:nvPicPr>
        <p:blipFill>
          <a:blip r:embed="rId2" cstate="screen"/>
          <a:srcRect t="20379" b="7254"/>
          <a:stretch>
            <a:fillRect/>
          </a:stretch>
        </p:blipFill>
        <p:spPr>
          <a:xfrm>
            <a:off x="7935526" y="0"/>
            <a:ext cx="4257368" cy="4962949"/>
          </a:xfrm>
        </p:spPr>
      </p:pic>
      <p:sp>
        <p:nvSpPr>
          <p:cNvPr id="86"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17" name="图片 16"/>
          <p:cNvPicPr>
            <a:picLocks noChangeAspect="1"/>
          </p:cNvPicPr>
          <p:nvPr/>
        </p:nvPicPr>
        <p:blipFill>
          <a:blip r:embed="rId3"/>
          <a:stretch>
            <a:fillRect/>
          </a:stretch>
        </p:blipFill>
        <p:spPr>
          <a:xfrm>
            <a:off x="217358" y="1449523"/>
            <a:ext cx="2423370" cy="685859"/>
          </a:xfrm>
          <a:prstGeom prst="rect">
            <a:avLst/>
          </a:prstGeom>
        </p:spPr>
      </p:pic>
      <p:pic>
        <p:nvPicPr>
          <p:cNvPr id="22" name="图片 21"/>
          <p:cNvPicPr>
            <a:picLocks noChangeAspect="1"/>
          </p:cNvPicPr>
          <p:nvPr/>
        </p:nvPicPr>
        <p:blipFill>
          <a:blip r:embed="rId4"/>
          <a:stretch>
            <a:fillRect/>
          </a:stretch>
        </p:blipFill>
        <p:spPr>
          <a:xfrm>
            <a:off x="385013" y="2359250"/>
            <a:ext cx="2088061" cy="1562235"/>
          </a:xfrm>
          <a:prstGeom prst="rect">
            <a:avLst/>
          </a:prstGeom>
        </p:spPr>
      </p:pic>
      <p:sp>
        <p:nvSpPr>
          <p:cNvPr id="87" name="文本框 86"/>
          <p:cNvSpPr txBox="1"/>
          <p:nvPr/>
        </p:nvSpPr>
        <p:spPr>
          <a:xfrm>
            <a:off x="0" y="5419984"/>
            <a:ext cx="416887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）登录信息选择适合的字体与大小，导入</a:t>
            </a:r>
            <a:r>
              <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logo</a:t>
            </a: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图片设置正常大小。</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设置记住密码、登录按钮、忘记密码按钮</a:t>
            </a:r>
            <a:endPar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26" name="图片 25"/>
          <p:cNvPicPr>
            <a:picLocks noChangeAspect="1"/>
          </p:cNvPicPr>
          <p:nvPr/>
        </p:nvPicPr>
        <p:blipFill>
          <a:blip r:embed="rId5"/>
          <a:stretch>
            <a:fillRect/>
          </a:stretch>
        </p:blipFill>
        <p:spPr>
          <a:xfrm>
            <a:off x="4343118" y="3298884"/>
            <a:ext cx="2903472" cy="1409858"/>
          </a:xfrm>
          <a:prstGeom prst="rect">
            <a:avLst/>
          </a:prstGeom>
        </p:spPr>
      </p:pic>
      <p:pic>
        <p:nvPicPr>
          <p:cNvPr id="28" name="图片 27"/>
          <p:cNvPicPr>
            <a:picLocks noChangeAspect="1"/>
          </p:cNvPicPr>
          <p:nvPr/>
        </p:nvPicPr>
        <p:blipFill>
          <a:blip r:embed="rId6"/>
          <a:stretch>
            <a:fillRect/>
          </a:stretch>
        </p:blipFill>
        <p:spPr>
          <a:xfrm>
            <a:off x="4405703" y="1250705"/>
            <a:ext cx="2522439" cy="1912786"/>
          </a:xfrm>
          <a:prstGeom prst="rect">
            <a:avLst/>
          </a:prstGeom>
        </p:spPr>
      </p:pic>
      <p:pic>
        <p:nvPicPr>
          <p:cNvPr id="30" name="图片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3146" y="576287"/>
            <a:ext cx="3145845" cy="3628977"/>
          </a:xfrm>
          <a:prstGeom prst="rect">
            <a:avLst/>
          </a:prstGeom>
        </p:spPr>
      </p:pic>
      <p:pic>
        <p:nvPicPr>
          <p:cNvPr id="32" name="图片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4227" y="522801"/>
            <a:ext cx="3165046" cy="3743111"/>
          </a:xfrm>
          <a:prstGeom prst="rect">
            <a:avLst/>
          </a:prstGeom>
        </p:spPr>
      </p:pic>
      <p:sp>
        <p:nvSpPr>
          <p:cNvPr id="88" name="文本框 87"/>
          <p:cNvSpPr txBox="1"/>
          <p:nvPr/>
        </p:nvSpPr>
        <p:spPr>
          <a:xfrm>
            <a:off x="4087328" y="4781550"/>
            <a:ext cx="5064494" cy="19629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5</a:t>
            </a: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）文本框在未输入时设置提示文本：输入学号</a:t>
            </a:r>
            <a:r>
              <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邮箱；密码。</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在鼠标悬停时文本框显示为黑色，选中时文本框为绿色。</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文本框可以自由选择自己想要的颜色与圆角度。</a:t>
            </a:r>
            <a:endPar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34" name="图片 33"/>
          <p:cNvPicPr>
            <a:picLocks noChangeAspect="1"/>
          </p:cNvPicPr>
          <p:nvPr/>
        </p:nvPicPr>
        <p:blipFill>
          <a:blip r:embed="rId9"/>
          <a:stretch>
            <a:fillRect/>
          </a:stretch>
        </p:blipFill>
        <p:spPr>
          <a:xfrm>
            <a:off x="0" y="4028703"/>
            <a:ext cx="2903472" cy="1242168"/>
          </a:xfrm>
          <a:prstGeom prst="rect">
            <a:avLst/>
          </a:prstGeom>
        </p:spPr>
      </p:pic>
      <p:pic>
        <p:nvPicPr>
          <p:cNvPr id="36" name="图片 35"/>
          <p:cNvPicPr>
            <a:picLocks noChangeAspect="1"/>
          </p:cNvPicPr>
          <p:nvPr/>
        </p:nvPicPr>
        <p:blipFill>
          <a:blip r:embed="rId10"/>
          <a:stretch>
            <a:fillRect/>
          </a:stretch>
        </p:blipFill>
        <p:spPr>
          <a:xfrm>
            <a:off x="9011565" y="3183116"/>
            <a:ext cx="3375953" cy="3650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750" fill="hold"/>
                                        <p:tgtEl>
                                          <p:spTgt spid="69"/>
                                        </p:tgtEl>
                                        <p:attrNameLst>
                                          <p:attrName>ppt_x</p:attrName>
                                        </p:attrNameLst>
                                      </p:cBhvr>
                                      <p:tavLst>
                                        <p:tav tm="0">
                                          <p:val>
                                            <p:strVal val="0-#ppt_w/2"/>
                                          </p:val>
                                        </p:tav>
                                        <p:tav tm="100000">
                                          <p:val>
                                            <p:strVal val="#ppt_x"/>
                                          </p:val>
                                        </p:tav>
                                      </p:tavLst>
                                    </p:anim>
                                    <p:anim calcmode="lin" valueType="num">
                                      <p:cBhvr additive="base">
                                        <p:cTn id="8" dur="75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1+#ppt_w/2"/>
                                          </p:val>
                                        </p:tav>
                                        <p:tav tm="100000">
                                          <p:val>
                                            <p:strVal val="#ppt_x"/>
                                          </p:val>
                                        </p:tav>
                                      </p:tavLst>
                                    </p:anim>
                                    <p:anim calcmode="lin" valueType="num">
                                      <p:cBhvr additive="base">
                                        <p:cTn id="12" dur="75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9"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7" name="图片 6"/>
          <p:cNvPicPr>
            <a:picLocks noChangeAspect="1"/>
          </p:cNvPicPr>
          <p:nvPr/>
        </p:nvPicPr>
        <p:blipFill>
          <a:blip r:embed="rId2"/>
          <a:stretch>
            <a:fillRect/>
          </a:stretch>
        </p:blipFill>
        <p:spPr>
          <a:xfrm>
            <a:off x="1718133" y="2170312"/>
            <a:ext cx="8755734" cy="3935520"/>
          </a:xfrm>
          <a:prstGeom prst="rect">
            <a:avLst/>
          </a:prstGeom>
        </p:spPr>
      </p:pic>
      <p:sp>
        <p:nvSpPr>
          <p:cNvPr id="34" name="文本框 33"/>
          <p:cNvSpPr txBox="1"/>
          <p:nvPr/>
        </p:nvSpPr>
        <p:spPr>
          <a:xfrm>
            <a:off x="4257368" y="1112947"/>
            <a:ext cx="41688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最终展示</a:t>
            </a:r>
            <a:endParaRPr kumimoji="0" lang="zh-CN" altLang="en-US" sz="5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1+#ppt_w/2"/>
                                          </p:val>
                                        </p:tav>
                                        <p:tav tm="100000">
                                          <p:val>
                                            <p:strVal val="#ppt_x"/>
                                          </p:val>
                                        </p:tav>
                                      </p:tavLst>
                                    </p:anim>
                                    <p:anim calcmode="lin" valueType="num">
                                      <p:cBhvr additive="base">
                                        <p:cTn id="8"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i="0" u="none" strike="noStrike" kern="1200" cap="none" spc="0" normalizeH="0" baseline="0" noProof="0" dirty="0">
                  <a:ln>
                    <a:noFill/>
                  </a:ln>
                  <a:solidFill>
                    <a:srgbClr val="9CC0B2"/>
                  </a:solidFill>
                  <a:effectLst/>
                  <a:uLnTx/>
                  <a:uFillTx/>
                  <a:latin typeface="微软雅黑"/>
                  <a:cs typeface="+mn-ea"/>
                  <a:sym typeface="+mn-lt"/>
                </a:rPr>
                <a:t>Question5</a:t>
              </a:r>
              <a:endParaRPr kumimoji="0" lang="en-US" sz="4400" i="0" u="none" strike="noStrike" kern="1200" cap="none" spc="0" normalizeH="0" baseline="0" noProof="0" dirty="0">
                <a:ln>
                  <a:noFill/>
                </a:ln>
                <a:solidFill>
                  <a:srgbClr val="9CC0B2"/>
                </a:solidFill>
                <a:effectLst/>
                <a:uLnTx/>
                <a:uFillTx/>
                <a:latin typeface="微软雅黑"/>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442429" y="2331457"/>
            <a:ext cx="6438519"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1.</a:t>
            </a:r>
            <a:r>
              <a:rPr kumimoji="0" lang="zh-CN" altLang="en-US" sz="2400" b="1"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上述示例操作</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中不包含（   ）</a:t>
            </a: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4" name="文本框 3"/>
          <p:cNvSpPr txBox="1"/>
          <p:nvPr/>
        </p:nvSpPr>
        <p:spPr>
          <a:xfrm>
            <a:off x="4209817" y="3251324"/>
            <a:ext cx="7579061" cy="20313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A.</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原型的演进迭代</a:t>
            </a:r>
            <a:endPar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B.</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界面布局</a:t>
            </a:r>
            <a:endPar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C.</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组件使用</a:t>
            </a:r>
            <a:endPar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D.</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设计交互</a:t>
            </a:r>
            <a:endPar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a:cs typeface="+mn-cs"/>
            </a:endParaRPr>
          </a:p>
        </p:txBody>
      </p:sp>
      <p:sp>
        <p:nvSpPr>
          <p:cNvPr id="2" name="文本框 1"/>
          <p:cNvSpPr txBox="1"/>
          <p:nvPr/>
        </p:nvSpPr>
        <p:spPr>
          <a:xfrm>
            <a:off x="8249264" y="2452731"/>
            <a:ext cx="346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a:cs typeface="+mn-cs"/>
              </a:rPr>
              <a:t>A</a:t>
            </a:r>
            <a:endParaRPr kumimoji="0" lang="zh-CN" altLang="en-US" sz="1800" b="0" i="0" u="none" strike="noStrike" kern="1200" cap="none" spc="0" normalizeH="0" baseline="0" noProof="0" dirty="0">
              <a:ln>
                <a:noFill/>
              </a:ln>
              <a:solidFill>
                <a:prstClr val="black"/>
              </a:solidFill>
              <a:effectLst/>
              <a:uLnTx/>
              <a:uFillTx/>
              <a:latin typeface="微软雅黑"/>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18" grpId="0"/>
      <p:bldP spid="4"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541452" y="1807863"/>
            <a:ext cx="5109091" cy="31393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05</a:t>
            </a:r>
            <a:endPar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墨刀</a:t>
            </a:r>
            <a:endParaRPr kumimoji="0" lang="en-US" altLang="zh-CN" sz="72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原型示例</a:t>
            </a:r>
            <a:endParaRPr kumimoji="0" lang="zh-CN" altLang="en-US" sz="72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pic>
        <p:nvPicPr>
          <p:cNvPr id="4" name="图片 3"/>
          <p:cNvPicPr>
            <a:picLocks noChangeAspect="1"/>
          </p:cNvPicPr>
          <p:nvPr/>
        </p:nvPicPr>
        <p:blipFill>
          <a:blip r:embed="rId2"/>
          <a:stretch>
            <a:fillRect/>
          </a:stretch>
        </p:blipFill>
        <p:spPr>
          <a:xfrm>
            <a:off x="3083844" y="1453092"/>
            <a:ext cx="9108156" cy="5363692"/>
          </a:xfrm>
          <a:prstGeom prst="rect">
            <a:avLst/>
          </a:prstGeom>
        </p:spPr>
      </p:pic>
      <p:sp>
        <p:nvSpPr>
          <p:cNvPr id="6" name="文本框 5"/>
          <p:cNvSpPr txBox="1"/>
          <p:nvPr/>
        </p:nvSpPr>
        <p:spPr>
          <a:xfrm>
            <a:off x="600293" y="5336327"/>
            <a:ext cx="20382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选择进入个人空间或企业空间</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9" name="矩形 8"/>
          <p:cNvSpPr/>
          <p:nvPr/>
        </p:nvSpPr>
        <p:spPr>
          <a:xfrm>
            <a:off x="3077554" y="5943600"/>
            <a:ext cx="503954"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sp>
        <p:nvSpPr>
          <p:cNvPr id="14" name="矩形 13"/>
          <p:cNvSpPr/>
          <p:nvPr/>
        </p:nvSpPr>
        <p:spPr>
          <a:xfrm>
            <a:off x="3168989" y="1927189"/>
            <a:ext cx="321087" cy="3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FF0000"/>
                </a:solidFill>
              </a:ln>
              <a:noFill/>
              <a:effectLst/>
              <a:uLnTx/>
              <a:uFillTx/>
              <a:latin typeface="微软雅黑"/>
              <a:cs typeface="+mn-cs"/>
            </a:endParaRPr>
          </a:p>
        </p:txBody>
      </p:sp>
      <p:sp>
        <p:nvSpPr>
          <p:cNvPr id="43" name="矩形 42"/>
          <p:cNvSpPr/>
          <p:nvPr/>
        </p:nvSpPr>
        <p:spPr>
          <a:xfrm>
            <a:off x="3168988" y="2341843"/>
            <a:ext cx="321087" cy="3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FF0000"/>
                </a:solidFill>
              </a:ln>
              <a:noFill/>
              <a:effectLst/>
              <a:uLnTx/>
              <a:uFillTx/>
              <a:latin typeface="微软雅黑"/>
              <a:cs typeface="+mn-cs"/>
            </a:endParaRPr>
          </a:p>
        </p:txBody>
      </p:sp>
      <p:sp>
        <p:nvSpPr>
          <p:cNvPr id="44" name="文本框 43"/>
          <p:cNvSpPr txBox="1"/>
          <p:nvPr/>
        </p:nvSpPr>
        <p:spPr>
          <a:xfrm>
            <a:off x="600293" y="1122670"/>
            <a:ext cx="203820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新建项目或文件夹，也可选择从外部导入</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45" name="文本框 44"/>
          <p:cNvSpPr txBox="1"/>
          <p:nvPr/>
        </p:nvSpPr>
        <p:spPr>
          <a:xfrm>
            <a:off x="600293" y="2272706"/>
            <a:ext cx="20382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显示修改过的项目</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46" name="文本框 45"/>
          <p:cNvSpPr txBox="1"/>
          <p:nvPr/>
        </p:nvSpPr>
        <p:spPr>
          <a:xfrm>
            <a:off x="600293" y="2868744"/>
            <a:ext cx="20382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显示所有文件夹以及相关的项目</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47" name="矩形 46"/>
          <p:cNvSpPr/>
          <p:nvPr/>
        </p:nvSpPr>
        <p:spPr>
          <a:xfrm>
            <a:off x="3168988" y="2773283"/>
            <a:ext cx="321087" cy="3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FF0000"/>
                </a:solidFill>
              </a:ln>
              <a:noFill/>
              <a:effectLst/>
              <a:uLnTx/>
              <a:uFillTx/>
              <a:latin typeface="微软雅黑"/>
              <a:cs typeface="+mn-cs"/>
            </a:endParaRPr>
          </a:p>
        </p:txBody>
      </p:sp>
      <p:cxnSp>
        <p:nvCxnSpPr>
          <p:cNvPr id="18" name="连接符: 肘形 17"/>
          <p:cNvCxnSpPr>
            <a:stCxn id="14" idx="0"/>
            <a:endCxn id="44" idx="3"/>
          </p:cNvCxnSpPr>
          <p:nvPr/>
        </p:nvCxnSpPr>
        <p:spPr>
          <a:xfrm rot="16200000" flipV="1">
            <a:off x="2812588" y="1410244"/>
            <a:ext cx="342854" cy="6910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 name="连接符: 肘形 19"/>
          <p:cNvCxnSpPr>
            <a:stCxn id="47" idx="1"/>
            <a:endCxn id="46" idx="3"/>
          </p:cNvCxnSpPr>
          <p:nvPr/>
        </p:nvCxnSpPr>
        <p:spPr>
          <a:xfrm rot="10800000" flipV="1">
            <a:off x="2638498" y="2947786"/>
            <a:ext cx="530491" cy="2441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p:cNvCxnSpPr>
            <a:stCxn id="43" idx="1"/>
            <a:endCxn id="45" idx="3"/>
          </p:cNvCxnSpPr>
          <p:nvPr/>
        </p:nvCxnSpPr>
        <p:spPr>
          <a:xfrm rot="10800000">
            <a:off x="2638498" y="2457373"/>
            <a:ext cx="530491" cy="589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4" name="连接符: 肘形 23"/>
          <p:cNvCxnSpPr>
            <a:endCxn id="6" idx="2"/>
          </p:cNvCxnSpPr>
          <p:nvPr/>
        </p:nvCxnSpPr>
        <p:spPr>
          <a:xfrm rot="10800000">
            <a:off x="1619396" y="5982658"/>
            <a:ext cx="1464449" cy="45720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p:cNvSpPr txBox="1"/>
          <p:nvPr/>
        </p:nvSpPr>
        <p:spPr>
          <a:xfrm>
            <a:off x="10092137" y="271072"/>
            <a:ext cx="1816004"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选择排列方式和文件类型</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54" name="矩形 53"/>
          <p:cNvSpPr/>
          <p:nvPr/>
        </p:nvSpPr>
        <p:spPr>
          <a:xfrm>
            <a:off x="10406244" y="1923698"/>
            <a:ext cx="1592638" cy="3428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FF0000"/>
                </a:solidFill>
              </a:ln>
              <a:noFill/>
              <a:effectLst/>
              <a:uLnTx/>
              <a:uFillTx/>
              <a:latin typeface="微软雅黑"/>
              <a:cs typeface="+mn-cs"/>
            </a:endParaRPr>
          </a:p>
        </p:txBody>
      </p:sp>
      <p:cxnSp>
        <p:nvCxnSpPr>
          <p:cNvPr id="48" name="连接符: 肘形 47"/>
          <p:cNvCxnSpPr>
            <a:stCxn id="54" idx="0"/>
            <a:endCxn id="53" idx="2"/>
          </p:cNvCxnSpPr>
          <p:nvPr/>
        </p:nvCxnSpPr>
        <p:spPr>
          <a:xfrm rot="16200000" flipV="1">
            <a:off x="10597618" y="1318753"/>
            <a:ext cx="1007466" cy="20242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1"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92173" y="-11718"/>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srgbClr val="9CC0B2">
                    <a:lumMod val="50000"/>
                  </a:srgbClr>
                </a:solidFill>
                <a:latin typeface="宋体" pitchFamily="2" charset="-122"/>
                <a:ea typeface="宋体" pitchFamily="2" charset="-122"/>
                <a:cs typeface="+mn-ea"/>
                <a:sym typeface="+mn-lt"/>
              </a:rPr>
              <a:t>5.1 </a:t>
            </a:r>
            <a:r>
              <a:rPr lang="zh-CN" altLang="en-US" sz="3600" b="1" dirty="0">
                <a:solidFill>
                  <a:srgbClr val="9CC0B2">
                    <a:lumMod val="50000"/>
                  </a:srgbClr>
                </a:solidFill>
                <a:latin typeface="宋体" pitchFamily="2" charset="-122"/>
                <a:ea typeface="宋体" pitchFamily="2" charset="-122"/>
                <a:cs typeface="+mn-ea"/>
                <a:sym typeface="+mn-lt"/>
              </a:rPr>
              <a:t>项目管理页</a:t>
            </a:r>
            <a:endParaRPr kumimoji="0" lang="en-US" altLang="zh-CN"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838200"/>
            <a:ext cx="4004187" cy="777022"/>
            <a:chOff x="7005376" y="1184401"/>
            <a:chExt cx="4004187" cy="1578689"/>
          </a:xfrm>
        </p:grpSpPr>
        <p:sp>
          <p:nvSpPr>
            <p:cNvPr id="9" name="TextBox 8"/>
            <p:cNvSpPr txBox="1"/>
            <p:nvPr/>
          </p:nvSpPr>
          <p:spPr>
            <a:xfrm>
              <a:off x="7005376" y="1184401"/>
              <a:ext cx="4004187" cy="1561070"/>
            </a:xfrm>
            <a:prstGeom prst="rect">
              <a:avLst/>
            </a:prstGeom>
            <a:noFill/>
          </p:spPr>
          <p:txBody>
            <a:bodyPr wrap="square" rtlCol="0">
              <a:spAutoFit/>
            </a:bodyPr>
            <a:lstStyle/>
            <a:p>
              <a:r>
                <a:rPr lang="en-US" sz="4400" b="1" dirty="0">
                  <a:solidFill>
                    <a:schemeClr val="bg1"/>
                  </a:solidFill>
                  <a:latin typeface="宋体" pitchFamily="2" charset="-122"/>
                  <a:ea typeface="宋体" pitchFamily="2" charset="-122"/>
                  <a:cs typeface="+mn-ea"/>
                  <a:sym typeface="+mn-lt"/>
                </a:rPr>
                <a:t>Food Slide</a:t>
              </a:r>
              <a:endParaRPr lang="en-US" sz="4400" b="1" dirty="0">
                <a:solidFill>
                  <a:schemeClr val="bg1"/>
                </a:solidFill>
                <a:latin typeface="宋体" pitchFamily="2" charset="-122"/>
                <a:ea typeface="宋体" pitchFamily="2" charset="-122"/>
                <a:cs typeface="+mn-ea"/>
                <a:sym typeface="+mn-lt"/>
              </a:endParaRP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898696" y="1923832"/>
            <a:ext cx="4679400" cy="3046095"/>
          </a:xfrm>
          <a:prstGeom prst="rect">
            <a:avLst/>
          </a:prstGeom>
          <a:noFill/>
        </p:spPr>
        <p:txBody>
          <a:bodyPr wrap="square" rtlCol="0">
            <a:spAutoFit/>
          </a:bodyPr>
          <a:lstStyle/>
          <a:p>
            <a:pPr>
              <a:lnSpc>
                <a:spcPct val="120000"/>
              </a:lnSpc>
            </a:pPr>
            <a:r>
              <a:rPr lang="zh-CN" altLang="en-US" sz="1200" b="1" dirty="0">
                <a:solidFill>
                  <a:schemeClr val="bg1">
                    <a:lumMod val="65000"/>
                  </a:schemeClr>
                </a:solidFill>
                <a:latin typeface="宋体" pitchFamily="2" charset="-122"/>
                <a:ea typeface="宋体" pitchFamily="2" charset="-122"/>
                <a:cs typeface="+mn-ea"/>
                <a:sym typeface="+mn-lt"/>
              </a:rPr>
              <a:t>   </a:t>
            </a:r>
            <a:r>
              <a:rPr sz="2000" b="1" dirty="0">
                <a:latin typeface="宋体" pitchFamily="2" charset="-122"/>
                <a:ea typeface="宋体" pitchFamily="2" charset="-122"/>
                <a:cs typeface="+mn-ea"/>
                <a:sym typeface="+mn-ea"/>
              </a:rPr>
              <a:t>界面原型是设计方案的</a:t>
            </a:r>
            <a:r>
              <a:rPr sz="2000" b="1" dirty="0">
                <a:solidFill>
                  <a:schemeClr val="accent5">
                    <a:lumMod val="75000"/>
                  </a:schemeClr>
                </a:solidFill>
                <a:latin typeface="宋体" pitchFamily="2" charset="-122"/>
                <a:ea typeface="宋体" pitchFamily="2" charset="-122"/>
                <a:cs typeface="+mn-ea"/>
                <a:sym typeface="+mn-ea"/>
              </a:rPr>
              <a:t>表达</a:t>
            </a:r>
            <a:r>
              <a:rPr sz="2000" b="1" dirty="0">
                <a:latin typeface="宋体" pitchFamily="2" charset="-122"/>
                <a:ea typeface="宋体" pitchFamily="2" charset="-122"/>
                <a:cs typeface="+mn-ea"/>
                <a:sym typeface="+mn-ea"/>
              </a:rPr>
              <a:t>，是产品经理、交互设计师的</a:t>
            </a:r>
            <a:r>
              <a:rPr sz="2000" b="1" dirty="0">
                <a:solidFill>
                  <a:schemeClr val="accent5">
                    <a:lumMod val="75000"/>
                  </a:schemeClr>
                </a:solidFill>
                <a:latin typeface="宋体" pitchFamily="2" charset="-122"/>
                <a:ea typeface="宋体" pitchFamily="2" charset="-122"/>
                <a:cs typeface="+mn-ea"/>
                <a:sym typeface="+mn-ea"/>
              </a:rPr>
              <a:t>重要产出物</a:t>
            </a:r>
            <a:r>
              <a:rPr sz="2000" b="1" dirty="0">
                <a:latin typeface="宋体" pitchFamily="2" charset="-122"/>
                <a:ea typeface="宋体" pitchFamily="2" charset="-122"/>
                <a:cs typeface="+mn-ea"/>
                <a:sym typeface="+mn-ea"/>
              </a:rPr>
              <a:t>之一，也是项目团队的其它成员（尤其是设计师、开发人员）的重要参考和评估的</a:t>
            </a:r>
            <a:r>
              <a:rPr sz="2000" b="1" dirty="0">
                <a:solidFill>
                  <a:schemeClr val="accent5">
                    <a:lumMod val="75000"/>
                  </a:schemeClr>
                </a:solidFill>
                <a:latin typeface="宋体" pitchFamily="2" charset="-122"/>
                <a:ea typeface="宋体" pitchFamily="2" charset="-122"/>
                <a:cs typeface="+mn-ea"/>
                <a:sym typeface="+mn-ea"/>
              </a:rPr>
              <a:t>依据</a:t>
            </a:r>
            <a:r>
              <a:rPr sz="2000" b="1" dirty="0">
                <a:latin typeface="宋体" pitchFamily="2" charset="-122"/>
                <a:ea typeface="宋体" pitchFamily="2" charset="-122"/>
                <a:cs typeface="+mn-ea"/>
                <a:sym typeface="+mn-ea"/>
              </a:rPr>
              <a:t>。</a:t>
            </a:r>
            <a:endParaRPr sz="2000" b="1" dirty="0">
              <a:latin typeface="宋体" pitchFamily="2" charset="-122"/>
              <a:ea typeface="宋体" pitchFamily="2" charset="-122"/>
              <a:cs typeface="+mn-ea"/>
            </a:endParaRPr>
          </a:p>
          <a:p>
            <a:pPr>
              <a:lnSpc>
                <a:spcPct val="120000"/>
              </a:lnSpc>
            </a:pPr>
            <a:r>
              <a:rPr lang="en-US" sz="2000" b="1" dirty="0">
                <a:latin typeface="宋体" pitchFamily="2" charset="-122"/>
                <a:ea typeface="宋体" pitchFamily="2" charset="-122"/>
                <a:cs typeface="+mn-ea"/>
                <a:sym typeface="+mn-lt"/>
              </a:rPr>
              <a:t>  </a:t>
            </a:r>
            <a:r>
              <a:rPr sz="2000" b="1" dirty="0">
                <a:latin typeface="宋体" pitchFamily="2" charset="-122"/>
                <a:ea typeface="宋体" pitchFamily="2" charset="-122"/>
                <a:cs typeface="+mn-ea"/>
                <a:sym typeface="+mn-lt"/>
              </a:rPr>
              <a:t>设计</a:t>
            </a:r>
            <a:r>
              <a:rPr sz="2000" b="1" dirty="0">
                <a:latin typeface="宋体" pitchFamily="2" charset="-122"/>
                <a:ea typeface="宋体" pitchFamily="2" charset="-122"/>
                <a:cs typeface="+mn-ea"/>
                <a:sym typeface="+mn-ea"/>
              </a:rPr>
              <a:t>一个产品原型的</a:t>
            </a:r>
            <a:r>
              <a:rPr sz="2000" b="1" dirty="0">
                <a:solidFill>
                  <a:schemeClr val="accent5">
                    <a:lumMod val="75000"/>
                  </a:schemeClr>
                </a:solidFill>
                <a:latin typeface="宋体" pitchFamily="2" charset="-122"/>
                <a:ea typeface="宋体" pitchFamily="2" charset="-122"/>
                <a:cs typeface="+mn-ea"/>
                <a:sym typeface="+mn-ea"/>
              </a:rPr>
              <a:t>目的</a:t>
            </a:r>
            <a:r>
              <a:rPr sz="2000" b="1" dirty="0">
                <a:latin typeface="宋体" pitchFamily="2" charset="-122"/>
                <a:ea typeface="宋体" pitchFamily="2" charset="-122"/>
                <a:cs typeface="+mn-ea"/>
                <a:sym typeface="+mn-ea"/>
              </a:rPr>
              <a:t>，不是为了做出完全功能版的系统，完全是出于视觉化的目的，看到呈现在用户面前的最终产品的样子。</a:t>
            </a:r>
            <a:endParaRPr sz="2000" b="1" dirty="0">
              <a:latin typeface="宋体" pitchFamily="2" charset="-122"/>
              <a:ea typeface="宋体" pitchFamily="2" charset="-122"/>
              <a:cs typeface="+mn-ea"/>
              <a:sym typeface="+mn-lt"/>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311061"/>
            <a:ext cx="5254417"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ea"/>
              </a:rPr>
              <a:t> 1.1 </a:t>
            </a:r>
            <a:r>
              <a:rPr lang="zh-CN" altLang="en-US" sz="3600" b="1" dirty="0">
                <a:solidFill>
                  <a:schemeClr val="accent5">
                    <a:lumMod val="50000"/>
                  </a:schemeClr>
                </a:solidFill>
                <a:latin typeface="宋体" pitchFamily="2" charset="-122"/>
                <a:ea typeface="宋体" pitchFamily="2" charset="-122"/>
                <a:cs typeface="+mn-ea"/>
                <a:sym typeface="+mn-ea"/>
              </a:rPr>
              <a:t>什么是界面原型？</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pic>
        <p:nvPicPr>
          <p:cNvPr id="2050" name="Picture 2" descr="UI开发男手持智能手机与线框用户界面屏幕原型的移动应用程序白色背景开发移动应用程序UI高清图片下载-正版图片300022920-摄图网"/>
          <p:cNvPicPr>
            <a:picLocks noChangeAspect="1" noChangeArrowheads="1"/>
          </p:cNvPicPr>
          <p:nvPr/>
        </p:nvPicPr>
        <p:blipFill>
          <a:blip r:embed="rId1">
            <a:extLst>
              <a:ext uri="{28A0092B-C50C-407E-A947-70E740481C1C}">
                <a14:useLocalDpi xmlns:a14="http://schemas.microsoft.com/office/drawing/2010/main" val="0"/>
              </a:ext>
            </a:extLst>
          </a:blip>
          <a:srcRect l="11337" t="-3106" r="5857"/>
          <a:stretch>
            <a:fillRect/>
          </a:stretch>
        </p:blipFill>
        <p:spPr bwMode="auto">
          <a:xfrm>
            <a:off x="0" y="1795145"/>
            <a:ext cx="6409690" cy="32677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23" name="文本框 22"/>
          <p:cNvSpPr txBox="1"/>
          <p:nvPr/>
        </p:nvSpPr>
        <p:spPr>
          <a:xfrm>
            <a:off x="460691" y="2058812"/>
            <a:ext cx="20382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新建空白原型项目，选择设备类型</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8" name="图片 7"/>
          <p:cNvPicPr>
            <a:picLocks noChangeAspect="1"/>
          </p:cNvPicPr>
          <p:nvPr/>
        </p:nvPicPr>
        <p:blipFill>
          <a:blip r:embed="rId2"/>
          <a:stretch>
            <a:fillRect/>
          </a:stretch>
        </p:blipFill>
        <p:spPr>
          <a:xfrm>
            <a:off x="2959585" y="705908"/>
            <a:ext cx="9232415" cy="5446184"/>
          </a:xfrm>
          <a:prstGeom prst="rect">
            <a:avLst/>
          </a:prstGeom>
        </p:spPr>
      </p:pic>
      <p:sp>
        <p:nvSpPr>
          <p:cNvPr id="6"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92173" y="-11718"/>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srgbClr val="9CC0B2">
                    <a:lumMod val="50000"/>
                  </a:srgbClr>
                </a:solidFill>
                <a:latin typeface="宋体" pitchFamily="2" charset="-122"/>
                <a:ea typeface="宋体"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.2</a:t>
            </a:r>
            <a:r>
              <a:rPr kumimoji="0" lang="en-US" altLang="zh-CN" sz="3600" b="1" i="0" u="none" strike="noStrike" kern="1200" cap="none" spc="0" normalizeH="0" noProof="0" dirty="0">
                <a:ln>
                  <a:noFill/>
                </a:ln>
                <a:solidFill>
                  <a:srgbClr val="9CC0B2">
                    <a:lumMod val="50000"/>
                  </a:srgbClr>
                </a:solidFill>
                <a:effectLst/>
                <a:uLnTx/>
                <a:uFillTx/>
                <a:latin typeface="宋体" pitchFamily="2" charset="-122"/>
                <a:ea typeface="宋体" pitchFamily="2" charset="-122"/>
                <a:cs typeface="+mn-ea"/>
                <a:sym typeface="+mn-lt"/>
              </a:rPr>
              <a:t> </a:t>
            </a:r>
            <a:r>
              <a:rPr lang="zh-CN" altLang="en-US" sz="3600" b="1" noProof="0" dirty="0">
                <a:solidFill>
                  <a:srgbClr val="9CC0B2">
                    <a:lumMod val="50000"/>
                  </a:srgbClr>
                </a:solidFill>
                <a:latin typeface="宋体" pitchFamily="2" charset="-122"/>
                <a:ea typeface="宋体" pitchFamily="2" charset="-122"/>
                <a:cs typeface="+mn-ea"/>
                <a:sym typeface="+mn-lt"/>
              </a:rPr>
              <a:t>新建原型</a:t>
            </a:r>
            <a:endParaRPr kumimoji="0" lang="en-US" altLang="zh-CN"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spc="-300" dirty="0">
                <a:solidFill>
                  <a:srgbClr val="9CC0B2">
                    <a:lumMod val="50000"/>
                  </a:srgbClr>
                </a:solidFill>
                <a:latin typeface="宋体" pitchFamily="2" charset="-122"/>
                <a:ea typeface="宋体" pitchFamily="2" charset="-122"/>
                <a:cs typeface="+mn-ea"/>
                <a:sym typeface="+mn-lt"/>
              </a:rPr>
              <a:t>5.3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新建原型</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23" name="文本框 22"/>
          <p:cNvSpPr txBox="1"/>
          <p:nvPr/>
        </p:nvSpPr>
        <p:spPr>
          <a:xfrm>
            <a:off x="300148" y="3573116"/>
            <a:ext cx="203820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页面管理区，可对页面进行新建、整理、查询、搜索、删除等操作</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3" name="图片 2"/>
          <p:cNvPicPr>
            <a:picLocks noChangeAspect="1"/>
          </p:cNvPicPr>
          <p:nvPr/>
        </p:nvPicPr>
        <p:blipFill>
          <a:blip r:embed="rId2"/>
          <a:stretch>
            <a:fillRect/>
          </a:stretch>
        </p:blipFill>
        <p:spPr>
          <a:xfrm>
            <a:off x="2854882" y="1359476"/>
            <a:ext cx="9337118" cy="5498524"/>
          </a:xfrm>
          <a:prstGeom prst="rect">
            <a:avLst/>
          </a:prstGeom>
        </p:spPr>
      </p:pic>
      <p:pic>
        <p:nvPicPr>
          <p:cNvPr id="6" name="图片 5"/>
          <p:cNvPicPr>
            <a:picLocks noChangeAspect="1"/>
          </p:cNvPicPr>
          <p:nvPr/>
        </p:nvPicPr>
        <p:blipFill>
          <a:blip r:embed="rId3"/>
          <a:stretch>
            <a:fillRect/>
          </a:stretch>
        </p:blipFill>
        <p:spPr>
          <a:xfrm>
            <a:off x="-1" y="1796696"/>
            <a:ext cx="1066413" cy="1163034"/>
          </a:xfrm>
          <a:prstGeom prst="rect">
            <a:avLst/>
          </a:prstGeom>
        </p:spPr>
      </p:pic>
      <p:sp>
        <p:nvSpPr>
          <p:cNvPr id="7" name="矩形 6"/>
          <p:cNvSpPr/>
          <p:nvPr/>
        </p:nvSpPr>
        <p:spPr>
          <a:xfrm>
            <a:off x="3113148" y="1416971"/>
            <a:ext cx="160544" cy="201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12" name="矩形 11"/>
          <p:cNvSpPr/>
          <p:nvPr/>
        </p:nvSpPr>
        <p:spPr>
          <a:xfrm>
            <a:off x="2854882" y="1416971"/>
            <a:ext cx="258266" cy="201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13" name="文本框 12"/>
          <p:cNvSpPr txBox="1"/>
          <p:nvPr/>
        </p:nvSpPr>
        <p:spPr>
          <a:xfrm>
            <a:off x="300148" y="1194526"/>
            <a:ext cx="20382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返回项目管理页</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cxnSp>
        <p:nvCxnSpPr>
          <p:cNvPr id="10" name="连接符: 肘形 9"/>
          <p:cNvCxnSpPr>
            <a:stCxn id="12" idx="1"/>
            <a:endCxn id="13" idx="3"/>
          </p:cNvCxnSpPr>
          <p:nvPr/>
        </p:nvCxnSpPr>
        <p:spPr>
          <a:xfrm rot="10800000">
            <a:off x="2338352" y="1379192"/>
            <a:ext cx="516530" cy="1385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1066412" y="2194839"/>
            <a:ext cx="1571310" cy="36674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点击显示菜单</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cxnSp>
        <p:nvCxnSpPr>
          <p:cNvPr id="21" name="连接符: 肘形 20"/>
          <p:cNvCxnSpPr>
            <a:stCxn id="7" idx="2"/>
            <a:endCxn id="19" idx="3"/>
          </p:cNvCxnSpPr>
          <p:nvPr/>
        </p:nvCxnSpPr>
        <p:spPr>
          <a:xfrm rot="5400000">
            <a:off x="2535671" y="1720464"/>
            <a:ext cx="759800" cy="55569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2647815"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文字</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25" name="文本框 24"/>
          <p:cNvSpPr txBox="1"/>
          <p:nvPr/>
        </p:nvSpPr>
        <p:spPr>
          <a:xfrm>
            <a:off x="3410972"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矩形</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26" name="文本框 25"/>
          <p:cNvSpPr txBox="1"/>
          <p:nvPr/>
        </p:nvSpPr>
        <p:spPr>
          <a:xfrm>
            <a:off x="4192749"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圆形</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27" name="文本框 26"/>
          <p:cNvSpPr txBox="1"/>
          <p:nvPr/>
        </p:nvSpPr>
        <p:spPr>
          <a:xfrm>
            <a:off x="4974526"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直线</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28" name="文本框 27"/>
          <p:cNvSpPr txBox="1"/>
          <p:nvPr/>
        </p:nvSpPr>
        <p:spPr>
          <a:xfrm>
            <a:off x="5756302"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链接</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29" name="文本框 28"/>
          <p:cNvSpPr txBox="1"/>
          <p:nvPr/>
        </p:nvSpPr>
        <p:spPr>
          <a:xfrm>
            <a:off x="6538078"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图片</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30" name="文本框 29"/>
          <p:cNvSpPr txBox="1"/>
          <p:nvPr/>
        </p:nvSpPr>
        <p:spPr>
          <a:xfrm>
            <a:off x="7319855" y="42983"/>
            <a:ext cx="123083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打点批注</a:t>
            </a: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卡片批注</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33" name="矩形 32"/>
          <p:cNvSpPr/>
          <p:nvPr/>
        </p:nvSpPr>
        <p:spPr>
          <a:xfrm>
            <a:off x="4763953" y="1416971"/>
            <a:ext cx="258266" cy="201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36" name="矩形 35"/>
          <p:cNvSpPr/>
          <p:nvPr/>
        </p:nvSpPr>
        <p:spPr>
          <a:xfrm>
            <a:off x="4523137"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38" name="矩形 37"/>
          <p:cNvSpPr/>
          <p:nvPr/>
        </p:nvSpPr>
        <p:spPr>
          <a:xfrm>
            <a:off x="4282321"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39" name="矩形 38"/>
          <p:cNvSpPr/>
          <p:nvPr/>
        </p:nvSpPr>
        <p:spPr>
          <a:xfrm>
            <a:off x="4034525"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40" name="矩形 39"/>
          <p:cNvSpPr/>
          <p:nvPr/>
        </p:nvSpPr>
        <p:spPr>
          <a:xfrm>
            <a:off x="3804178" y="1419768"/>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41" name="矩形 40"/>
          <p:cNvSpPr/>
          <p:nvPr/>
        </p:nvSpPr>
        <p:spPr>
          <a:xfrm>
            <a:off x="3559871"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42" name="矩形 41"/>
          <p:cNvSpPr/>
          <p:nvPr/>
        </p:nvSpPr>
        <p:spPr>
          <a:xfrm>
            <a:off x="3337290"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cxnSp>
        <p:nvCxnSpPr>
          <p:cNvPr id="51" name="直接箭头连接符 50"/>
          <p:cNvCxnSpPr>
            <a:stCxn id="42" idx="0"/>
            <a:endCxn id="24" idx="2"/>
          </p:cNvCxnSpPr>
          <p:nvPr/>
        </p:nvCxnSpPr>
        <p:spPr>
          <a:xfrm flipH="1" flipV="1">
            <a:off x="2982862" y="412315"/>
            <a:ext cx="434700"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a:stCxn id="41" idx="0"/>
            <a:endCxn id="25" idx="2"/>
          </p:cNvCxnSpPr>
          <p:nvPr/>
        </p:nvCxnSpPr>
        <p:spPr>
          <a:xfrm flipV="1">
            <a:off x="3640143" y="412315"/>
            <a:ext cx="105876"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a:stCxn id="40" idx="0"/>
            <a:endCxn id="26" idx="2"/>
          </p:cNvCxnSpPr>
          <p:nvPr/>
        </p:nvCxnSpPr>
        <p:spPr>
          <a:xfrm flipV="1">
            <a:off x="3884450" y="412315"/>
            <a:ext cx="643346" cy="10074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a:stCxn id="39" idx="0"/>
            <a:endCxn id="27" idx="2"/>
          </p:cNvCxnSpPr>
          <p:nvPr/>
        </p:nvCxnSpPr>
        <p:spPr>
          <a:xfrm flipV="1">
            <a:off x="4114797" y="412315"/>
            <a:ext cx="1194776"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stCxn id="38" idx="0"/>
            <a:endCxn id="28" idx="2"/>
          </p:cNvCxnSpPr>
          <p:nvPr/>
        </p:nvCxnSpPr>
        <p:spPr>
          <a:xfrm flipV="1">
            <a:off x="4362593" y="412315"/>
            <a:ext cx="1728756"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a:stCxn id="36" idx="0"/>
            <a:endCxn id="29" idx="2"/>
          </p:cNvCxnSpPr>
          <p:nvPr/>
        </p:nvCxnSpPr>
        <p:spPr>
          <a:xfrm flipV="1">
            <a:off x="4603409" y="412315"/>
            <a:ext cx="2269716"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p:cNvCxnSpPr>
            <a:stCxn id="33" idx="0"/>
            <a:endCxn id="30" idx="2"/>
          </p:cNvCxnSpPr>
          <p:nvPr/>
        </p:nvCxnSpPr>
        <p:spPr>
          <a:xfrm flipV="1">
            <a:off x="4893086" y="689314"/>
            <a:ext cx="3042185" cy="727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矩形 64"/>
          <p:cNvSpPr/>
          <p:nvPr/>
        </p:nvSpPr>
        <p:spPr>
          <a:xfrm>
            <a:off x="2854882" y="1929116"/>
            <a:ext cx="1306459" cy="31245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solidFill>
                <a:prstClr val="black"/>
              </a:solidFill>
              <a:effectLst/>
              <a:uLnTx/>
              <a:uFillTx/>
              <a:latin typeface="微软雅黑"/>
              <a:cs typeface="+mn-cs"/>
            </a:endParaRPr>
          </a:p>
        </p:txBody>
      </p:sp>
      <p:sp>
        <p:nvSpPr>
          <p:cNvPr id="66" name="文本框 65"/>
          <p:cNvSpPr txBox="1"/>
          <p:nvPr/>
        </p:nvSpPr>
        <p:spPr>
          <a:xfrm>
            <a:off x="300147" y="5386832"/>
            <a:ext cx="203820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元素编辑区，可对以生成的元素进行整理、锁定、隐藏、添加链接等操作</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67" name="矩形 66"/>
          <p:cNvSpPr/>
          <p:nvPr/>
        </p:nvSpPr>
        <p:spPr>
          <a:xfrm>
            <a:off x="2843258" y="5137392"/>
            <a:ext cx="1318083" cy="1716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solidFill>
                <a:prstClr val="black"/>
              </a:solidFill>
              <a:effectLst/>
              <a:uLnTx/>
              <a:uFillTx/>
              <a:latin typeface="微软雅黑"/>
              <a:cs typeface="+mn-cs"/>
            </a:endParaRPr>
          </a:p>
        </p:txBody>
      </p:sp>
      <p:cxnSp>
        <p:nvCxnSpPr>
          <p:cNvPr id="69" name="连接符: 肘形 68"/>
          <p:cNvCxnSpPr>
            <a:stCxn id="65" idx="1"/>
            <a:endCxn id="23" idx="3"/>
          </p:cNvCxnSpPr>
          <p:nvPr/>
        </p:nvCxnSpPr>
        <p:spPr>
          <a:xfrm rot="10800000" flipV="1">
            <a:off x="2338352" y="3491373"/>
            <a:ext cx="516530" cy="6819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1" name="连接符: 肘形 70"/>
          <p:cNvCxnSpPr>
            <a:stCxn id="67" idx="1"/>
            <a:endCxn id="66" idx="3"/>
          </p:cNvCxnSpPr>
          <p:nvPr/>
        </p:nvCxnSpPr>
        <p:spPr>
          <a:xfrm rot="10800000">
            <a:off x="2338352" y="5986997"/>
            <a:ext cx="504907" cy="879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27" name="图片 26"/>
          <p:cNvPicPr>
            <a:picLocks noChangeAspect="1"/>
          </p:cNvPicPr>
          <p:nvPr/>
        </p:nvPicPr>
        <p:blipFill>
          <a:blip r:embed="rId2"/>
          <a:stretch>
            <a:fillRect/>
          </a:stretch>
        </p:blipFill>
        <p:spPr>
          <a:xfrm>
            <a:off x="2931395" y="406913"/>
            <a:ext cx="8730112" cy="5164406"/>
          </a:xfrm>
          <a:prstGeom prst="rect">
            <a:avLst/>
          </a:prstGeom>
        </p:spPr>
      </p:pic>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 </a:t>
            </a:r>
            <a:r>
              <a:rPr kumimoji="0" lang="en-US" altLang="zh-CN"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5.4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添加组件</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23" name="文本框 22"/>
          <p:cNvSpPr txBox="1"/>
          <p:nvPr/>
        </p:nvSpPr>
        <p:spPr>
          <a:xfrm>
            <a:off x="308219" y="1271620"/>
            <a:ext cx="2429092"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添加组件，可选择页面</a:t>
            </a:r>
            <a:r>
              <a:rPr kumimoji="0" lang="zh-CN" altLang="en-US" sz="1800" b="1" i="0" u="none" strike="noStrike" kern="1200" cap="none" spc="0" normalizeH="0" baseline="0" noProof="0" dirty="0">
                <a:ln>
                  <a:noFill/>
                </a:ln>
                <a:solidFill>
                  <a:schemeClr val="accent5">
                    <a:lumMod val="75000"/>
                  </a:schemeClr>
                </a:solidFill>
                <a:effectLst/>
                <a:uLnTx/>
                <a:uFillTx/>
                <a:latin typeface="宋体" pitchFamily="2" charset="-122"/>
                <a:ea typeface="宋体" pitchFamily="2" charset="-122"/>
                <a:cs typeface="+mn-cs"/>
              </a:rPr>
              <a:t>左上方的基础组件</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，也可选择右侧</a:t>
            </a:r>
            <a:r>
              <a:rPr kumimoji="0" lang="zh-CN" altLang="en-US" sz="1800" b="1" i="0" u="none" strike="noStrike" kern="1200" cap="none" spc="0" normalizeH="0" baseline="0" noProof="0" dirty="0">
                <a:ln>
                  <a:noFill/>
                </a:ln>
                <a:solidFill>
                  <a:schemeClr val="accent5">
                    <a:lumMod val="75000"/>
                  </a:schemeClr>
                </a:solidFill>
                <a:effectLst/>
                <a:uLnTx/>
                <a:uFillTx/>
                <a:latin typeface="宋体" pitchFamily="2" charset="-122"/>
                <a:ea typeface="宋体" pitchFamily="2" charset="-122"/>
                <a:cs typeface="+mn-cs"/>
              </a:rPr>
              <a:t>工具栏素材面板</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中的组件（更全面）</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3" name="图片 2"/>
          <p:cNvPicPr>
            <a:picLocks noChangeAspect="1"/>
          </p:cNvPicPr>
          <p:nvPr/>
        </p:nvPicPr>
        <p:blipFill>
          <a:blip r:embed="rId3"/>
          <a:stretch>
            <a:fillRect/>
          </a:stretch>
        </p:blipFill>
        <p:spPr>
          <a:xfrm>
            <a:off x="512536" y="3410382"/>
            <a:ext cx="1514692" cy="3264301"/>
          </a:xfrm>
          <a:prstGeom prst="rect">
            <a:avLst/>
          </a:prstGeom>
        </p:spPr>
      </p:pic>
      <p:pic>
        <p:nvPicPr>
          <p:cNvPr id="6" name="图片 5"/>
          <p:cNvPicPr>
            <a:picLocks noChangeAspect="1"/>
          </p:cNvPicPr>
          <p:nvPr/>
        </p:nvPicPr>
        <p:blipFill>
          <a:blip r:embed="rId4"/>
          <a:stretch>
            <a:fillRect/>
          </a:stretch>
        </p:blipFill>
        <p:spPr>
          <a:xfrm>
            <a:off x="530493" y="2935644"/>
            <a:ext cx="2080084" cy="235778"/>
          </a:xfrm>
          <a:prstGeom prst="rect">
            <a:avLst/>
          </a:prstGeom>
        </p:spPr>
      </p:pic>
      <p:sp>
        <p:nvSpPr>
          <p:cNvPr id="15" name="文本框 14"/>
          <p:cNvSpPr txBox="1"/>
          <p:nvPr/>
        </p:nvSpPr>
        <p:spPr>
          <a:xfrm>
            <a:off x="6655895" y="5776588"/>
            <a:ext cx="206568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添加单行输入组件</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16" name="文本框 15"/>
          <p:cNvSpPr txBox="1"/>
          <p:nvPr/>
        </p:nvSpPr>
        <p:spPr>
          <a:xfrm>
            <a:off x="5633489" y="1178471"/>
            <a:ext cx="20444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点击修改显示文本</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17" name="文本框 16"/>
          <p:cNvSpPr txBox="1"/>
          <p:nvPr/>
        </p:nvSpPr>
        <p:spPr>
          <a:xfrm>
            <a:off x="9963323" y="5621078"/>
            <a:ext cx="206568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设置组件大小、位置、线条颜色等样式</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13" name="矩形 12"/>
          <p:cNvSpPr/>
          <p:nvPr/>
        </p:nvSpPr>
        <p:spPr>
          <a:xfrm>
            <a:off x="9066953" y="3629679"/>
            <a:ext cx="488606" cy="481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sp>
        <p:nvSpPr>
          <p:cNvPr id="14" name="矩形 13"/>
          <p:cNvSpPr/>
          <p:nvPr/>
        </p:nvSpPr>
        <p:spPr>
          <a:xfrm>
            <a:off x="6749538" y="2799041"/>
            <a:ext cx="1040042" cy="286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sp>
        <p:nvSpPr>
          <p:cNvPr id="18" name="矩形 17"/>
          <p:cNvSpPr/>
          <p:nvPr/>
        </p:nvSpPr>
        <p:spPr>
          <a:xfrm>
            <a:off x="10330823" y="1095884"/>
            <a:ext cx="1330684" cy="41531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cxnSp>
        <p:nvCxnSpPr>
          <p:cNvPr id="20" name="连接符: 肘形 19"/>
          <p:cNvCxnSpPr>
            <a:stCxn id="14" idx="0"/>
            <a:endCxn id="16" idx="2"/>
          </p:cNvCxnSpPr>
          <p:nvPr/>
        </p:nvCxnSpPr>
        <p:spPr>
          <a:xfrm rot="16200000" flipV="1">
            <a:off x="6475508" y="2004989"/>
            <a:ext cx="974239" cy="6138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p:cNvCxnSpPr>
            <a:endCxn id="15" idx="0"/>
          </p:cNvCxnSpPr>
          <p:nvPr/>
        </p:nvCxnSpPr>
        <p:spPr>
          <a:xfrm rot="5400000">
            <a:off x="7660720" y="4139327"/>
            <a:ext cx="1665278" cy="1609244"/>
          </a:xfrm>
          <a:prstGeom prst="bentConnector3">
            <a:avLst>
              <a:gd name="adj1" fmla="val 77245"/>
            </a:avLst>
          </a:prstGeom>
          <a:ln>
            <a:tailEnd type="triangle"/>
          </a:ln>
        </p:spPr>
        <p:style>
          <a:lnRef idx="1">
            <a:schemeClr val="dk1"/>
          </a:lnRef>
          <a:fillRef idx="0">
            <a:schemeClr val="dk1"/>
          </a:fillRef>
          <a:effectRef idx="0">
            <a:schemeClr val="dk1"/>
          </a:effectRef>
          <a:fontRef idx="minor">
            <a:schemeClr val="tx1"/>
          </a:fontRef>
        </p:style>
      </p:cxnSp>
      <p:cxnSp>
        <p:nvCxnSpPr>
          <p:cNvPr id="25" name="连接符: 肘形 24"/>
          <p:cNvCxnSpPr>
            <a:stCxn id="18" idx="2"/>
            <a:endCxn id="17" idx="0"/>
          </p:cNvCxnSpPr>
          <p:nvPr/>
        </p:nvCxnSpPr>
        <p:spPr>
          <a:xfrm rot="5400000">
            <a:off x="10810164" y="5435076"/>
            <a:ext cx="372003" cy="127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 name="矩形 1"/>
          <p:cNvSpPr/>
          <p:nvPr/>
        </p:nvSpPr>
        <p:spPr>
          <a:xfrm>
            <a:off x="3350473" y="406913"/>
            <a:ext cx="1626376" cy="277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连接符: 肘形 6"/>
          <p:cNvCxnSpPr>
            <a:stCxn id="2" idx="2"/>
            <a:endCxn id="6" idx="3"/>
          </p:cNvCxnSpPr>
          <p:nvPr/>
        </p:nvCxnSpPr>
        <p:spPr>
          <a:xfrm rot="5400000">
            <a:off x="2202380" y="1092252"/>
            <a:ext cx="2369478" cy="15530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 name="矩形 7"/>
          <p:cNvSpPr/>
          <p:nvPr/>
        </p:nvSpPr>
        <p:spPr>
          <a:xfrm>
            <a:off x="8508806" y="894626"/>
            <a:ext cx="1754970" cy="3740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p:cNvCxnSpPr>
            <a:stCxn id="8" idx="1"/>
            <a:endCxn id="3" idx="3"/>
          </p:cNvCxnSpPr>
          <p:nvPr/>
        </p:nvCxnSpPr>
        <p:spPr>
          <a:xfrm rot="10800000" flipV="1">
            <a:off x="2027228" y="2764723"/>
            <a:ext cx="6481578" cy="2277809"/>
          </a:xfrm>
          <a:prstGeom prst="bentConnector3">
            <a:avLst>
              <a:gd name="adj1" fmla="val 7569"/>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57857" y="283715"/>
            <a:ext cx="8310681" cy="6574285"/>
          </a:xfrm>
          <a:prstGeom prst="rect">
            <a:avLst/>
          </a:prstGeom>
        </p:spPr>
      </p:pic>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 </a:t>
            </a:r>
            <a:r>
              <a:rPr kumimoji="0" lang="en-US" altLang="zh-CN"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5.5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添加组件</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15" name="文本框 14"/>
          <p:cNvSpPr txBox="1"/>
          <p:nvPr/>
        </p:nvSpPr>
        <p:spPr>
          <a:xfrm>
            <a:off x="6800235" y="5778282"/>
            <a:ext cx="192070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7.</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添加按钮组件并设置样式</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16" name="文本框 15"/>
          <p:cNvSpPr txBox="1"/>
          <p:nvPr/>
        </p:nvSpPr>
        <p:spPr>
          <a:xfrm>
            <a:off x="6395160" y="1281872"/>
            <a:ext cx="192975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添加图片组件并设置样式</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13" name="矩形 12"/>
          <p:cNvSpPr/>
          <p:nvPr/>
        </p:nvSpPr>
        <p:spPr>
          <a:xfrm>
            <a:off x="7084856" y="4278834"/>
            <a:ext cx="1240064" cy="286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sp>
        <p:nvSpPr>
          <p:cNvPr id="14" name="矩形 13"/>
          <p:cNvSpPr/>
          <p:nvPr/>
        </p:nvSpPr>
        <p:spPr>
          <a:xfrm>
            <a:off x="7316539" y="2397530"/>
            <a:ext cx="682715" cy="9320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cxnSp>
        <p:nvCxnSpPr>
          <p:cNvPr id="20" name="连接符: 肘形 19"/>
          <p:cNvCxnSpPr>
            <a:stCxn id="14" idx="0"/>
            <a:endCxn id="16" idx="2"/>
          </p:cNvCxnSpPr>
          <p:nvPr/>
        </p:nvCxnSpPr>
        <p:spPr>
          <a:xfrm rot="16200000" flipV="1">
            <a:off x="7274306" y="2013938"/>
            <a:ext cx="469327" cy="29785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p:cNvCxnSpPr/>
          <p:nvPr/>
        </p:nvCxnSpPr>
        <p:spPr>
          <a:xfrm rot="16200000" flipH="1">
            <a:off x="7209015" y="5069074"/>
            <a:ext cx="1213260" cy="2051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4288317" y="2967335"/>
            <a:ext cx="180768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prstClr val="black"/>
                </a:solidFill>
                <a:latin typeface="宋体" pitchFamily="2" charset="-122"/>
                <a:ea typeface="宋体" pitchFamily="2" charset="-122"/>
              </a:rPr>
              <a:t>5</a:t>
            </a: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添加可选表单并设置样式</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23" name="文本框 22"/>
          <p:cNvSpPr txBox="1"/>
          <p:nvPr/>
        </p:nvSpPr>
        <p:spPr>
          <a:xfrm>
            <a:off x="8177867" y="2717886"/>
            <a:ext cx="134914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6.</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添加文本并设置样式</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17" name="矩形 16"/>
          <p:cNvSpPr/>
          <p:nvPr/>
        </p:nvSpPr>
        <p:spPr>
          <a:xfrm>
            <a:off x="7918222" y="4055469"/>
            <a:ext cx="406697" cy="167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084856" y="4055469"/>
            <a:ext cx="406697" cy="167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连接符: 肘形 23"/>
          <p:cNvCxnSpPr>
            <a:stCxn id="18" idx="1"/>
            <a:endCxn id="21" idx="2"/>
          </p:cNvCxnSpPr>
          <p:nvPr/>
        </p:nvCxnSpPr>
        <p:spPr>
          <a:xfrm rot="10800000">
            <a:off x="5192160" y="3613667"/>
            <a:ext cx="1892697" cy="52556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6" name="连接符: 肘形 25"/>
          <p:cNvCxnSpPr>
            <a:stCxn id="17" idx="3"/>
            <a:endCxn id="23" idx="2"/>
          </p:cNvCxnSpPr>
          <p:nvPr/>
        </p:nvCxnSpPr>
        <p:spPr>
          <a:xfrm flipV="1">
            <a:off x="8324919" y="3364217"/>
            <a:ext cx="527520" cy="775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39602" y="255242"/>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5.6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添加链接</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23" name="文本框 22"/>
          <p:cNvSpPr txBox="1"/>
          <p:nvPr/>
        </p:nvSpPr>
        <p:spPr>
          <a:xfrm>
            <a:off x="502572" y="1422415"/>
            <a:ext cx="242909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键盘按</a:t>
            </a: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H</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加鼠标点击添加连接区域，链接区域显示为黄色。</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12" name="文本框 11"/>
          <p:cNvSpPr txBox="1"/>
          <p:nvPr/>
        </p:nvSpPr>
        <p:spPr>
          <a:xfrm>
            <a:off x="5545979" y="572046"/>
            <a:ext cx="207137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修改链接区域大小并拖动左边的闪电符号到页面二添加跳转页面</a:t>
            </a:r>
            <a:endPar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8" name="图片 7"/>
          <p:cNvPicPr>
            <a:picLocks noChangeAspect="1"/>
          </p:cNvPicPr>
          <p:nvPr/>
        </p:nvPicPr>
        <p:blipFill>
          <a:blip r:embed="rId2"/>
          <a:stretch>
            <a:fillRect/>
          </a:stretch>
        </p:blipFill>
        <p:spPr>
          <a:xfrm>
            <a:off x="4926748" y="2171242"/>
            <a:ext cx="7336516" cy="4323789"/>
          </a:xfrm>
          <a:prstGeom prst="rect">
            <a:avLst/>
          </a:prstGeom>
        </p:spPr>
      </p:pic>
      <p:pic>
        <p:nvPicPr>
          <p:cNvPr id="10" name="图片 9"/>
          <p:cNvPicPr>
            <a:picLocks noChangeAspect="1"/>
          </p:cNvPicPr>
          <p:nvPr/>
        </p:nvPicPr>
        <p:blipFill>
          <a:blip r:embed="rId3"/>
          <a:stretch>
            <a:fillRect/>
          </a:stretch>
        </p:blipFill>
        <p:spPr>
          <a:xfrm>
            <a:off x="684189" y="3218341"/>
            <a:ext cx="3245017" cy="16637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39602" y="255242"/>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5.6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最终效果</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6" name="图片 5"/>
          <p:cNvPicPr>
            <a:picLocks noChangeAspect="1"/>
          </p:cNvPicPr>
          <p:nvPr/>
        </p:nvPicPr>
        <p:blipFill>
          <a:blip r:embed="rId2"/>
          <a:stretch>
            <a:fillRect/>
          </a:stretch>
        </p:blipFill>
        <p:spPr>
          <a:xfrm>
            <a:off x="3028537" y="609279"/>
            <a:ext cx="8522138" cy="62487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January</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March</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April</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May</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June</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1720485"/>
            <a:ext cx="4203292" cy="757470"/>
            <a:chOff x="776603" y="1720483"/>
            <a:chExt cx="4203292" cy="1590067"/>
          </a:xfrm>
        </p:grpSpPr>
        <p:sp>
          <p:nvSpPr>
            <p:cNvPr id="24" name="TextBox 23"/>
            <p:cNvSpPr txBox="1"/>
            <p:nvPr/>
          </p:nvSpPr>
          <p:spPr>
            <a:xfrm>
              <a:off x="776603" y="1720483"/>
              <a:ext cx="4203292" cy="13567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6.</a:t>
              </a:r>
              <a:r>
                <a:rPr kumimoji="0" lang="zh-CN" altLang="en-US" sz="36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参考资料</a:t>
              </a:r>
              <a:endParaRPr kumimoji="0" lang="en-US" sz="4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0" name="TextBox 29"/>
          <p:cNvSpPr txBox="1"/>
          <p:nvPr/>
        </p:nvSpPr>
        <p:spPr>
          <a:xfrm>
            <a:off x="776603" y="3515078"/>
            <a:ext cx="7515818" cy="182588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[1]</a:t>
            </a:r>
            <a:r>
              <a:rPr kumimoji="0" lang="en-US" altLang="zh-CN" sz="1600" b="0" i="0" u="sng" strike="noStrike" kern="1200" cap="none" spc="0" normalizeH="0" baseline="0" noProof="0" dirty="0">
                <a:ln>
                  <a:noFill/>
                </a:ln>
                <a:solidFill>
                  <a:srgbClr val="444444"/>
                </a:solidFill>
                <a:effectLst/>
                <a:uLnTx/>
                <a:uFillTx/>
                <a:latin typeface="宋体" pitchFamily="2" charset="-122"/>
                <a:ea typeface="宋体" pitchFamily="2" charset="-122"/>
                <a:cs typeface="宋体" pitchFamily="2" charset="-122"/>
                <a:hlinkClick r:id="rId1"/>
              </a:rPr>
              <a:t> </a:t>
            </a:r>
            <a:r>
              <a:rPr kumimoji="0" lang="en-US" altLang="zh-CN" sz="1600" b="0" i="0" u="sng" strike="noStrike" kern="1200" cap="none" spc="0" normalizeH="0" baseline="0" noProof="0" dirty="0">
                <a:ln>
                  <a:noFill/>
                </a:ln>
                <a:solidFill>
                  <a:srgbClr val="444444"/>
                </a:solidFill>
                <a:effectLst/>
                <a:uLnTx/>
                <a:uFillTx/>
                <a:latin typeface="等线" panose="02010600030101010101" pitchFamily="2" charset="-122"/>
                <a:ea typeface="等线" panose="02010600030101010101" pitchFamily="2" charset="-122"/>
                <a:cs typeface="宋体" pitchFamily="2" charset="-122"/>
                <a:hlinkClick r:id="rId1"/>
              </a:rPr>
              <a:t>https://modao.cc/prototyping/prototyping-tools.html</a:t>
            </a:r>
            <a:r>
              <a:rPr kumimoji="0" lang="en-US" altLang="zh-CN" sz="1600" b="0" i="0" u="none" strike="noStrike" kern="1200" cap="none" spc="0" normalizeH="0" baseline="0" noProof="0" dirty="0">
                <a:ln>
                  <a:noFill/>
                </a:ln>
                <a:solidFill>
                  <a:srgbClr val="444444"/>
                </a:solidFill>
                <a:effectLst/>
                <a:uLnTx/>
                <a:uFillTx/>
                <a:latin typeface="宋体" pitchFamily="2" charset="-122"/>
                <a:ea typeface="宋体" pitchFamily="2" charset="-122"/>
                <a:cs typeface="宋体" pitchFamily="2" charset="-122"/>
              </a:rPr>
              <a:t> </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宋体" pitchFamily="2" charset="-122"/>
              </a:rPr>
              <a:t>2022/3/29</a:t>
            </a:r>
            <a:endParaRPr kumimoji="0" lang="en-US" altLang="zh-CN" sz="16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[2] </a:t>
            </a:r>
            <a:r>
              <a:rPr kumimoji="0" lang="en-US" altLang="zh-CN" sz="1600" b="0" i="0" u="sng" strike="noStrike" kern="1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Times New Roman" panose="02020603050405020304" pitchFamily="18" charset="0"/>
                <a:hlinkClick r:id="rId2"/>
              </a:rPr>
              <a:t>https://blog.csdn.net/Lemonliyi/article/details/88978261</a:t>
            </a:r>
            <a:r>
              <a:rPr kumimoji="0" lang="en-US"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rPr>
              <a:t>2022/3/30</a:t>
            </a:r>
            <a:endPar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[3] </a:t>
            </a:r>
            <a:r>
              <a:rPr kumimoji="0" lang="en-US" altLang="zh-CN" sz="1600" b="0" i="0" u="sng" strike="noStrike" kern="1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Times New Roman" panose="02020603050405020304" pitchFamily="18" charset="0"/>
                <a:hlinkClick r:id="rId3"/>
              </a:rPr>
              <a:t> </a:t>
            </a:r>
            <a:r>
              <a:rPr kumimoji="0" lang="en-US" altLang="zh-CN" sz="1600" b="0" i="0" u="sng" strike="noStrike" kern="1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Times New Roman" panose="02020603050405020304" pitchFamily="18" charset="0"/>
                <a:hlinkClick r:id="rId4"/>
              </a:rPr>
              <a:t>https://www.kuyisoft.com/news/251983.html</a:t>
            </a:r>
            <a:r>
              <a:rPr kumimoji="0" lang="en-US"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hlinkClick r:id="rId4"/>
              </a:rPr>
              <a:t> </a:t>
            </a:r>
            <a:r>
              <a:rPr kumimoji="0" lang="en-US"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hlinkClick r:id="rId4"/>
              </a:rPr>
              <a:t>2022/3/30</a:t>
            </a:r>
            <a:endParaRPr kumimoji="0" lang="en-US"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[4] </a:t>
            </a:r>
            <a:r>
              <a:rPr kumimoji="0" lang="en-US" altLang="zh-CN" sz="1600" b="0" i="0" u="sng" strike="noStrike" kern="1200" cap="none" spc="0" normalizeH="0" baseline="0" noProof="0" dirty="0">
                <a:ln>
                  <a:noFill/>
                </a:ln>
                <a:solidFill>
                  <a:srgbClr val="444444"/>
                </a:solidFill>
                <a:effectLst/>
                <a:uLnTx/>
                <a:uFillTx/>
                <a:latin typeface="等线" panose="02010600030101010101" pitchFamily="2" charset="-122"/>
                <a:ea typeface="等线" panose="02010600030101010101" pitchFamily="2" charset="-122"/>
                <a:cs typeface="宋体" pitchFamily="2" charset="-122"/>
                <a:hlinkClick r:id="rId1"/>
              </a:rPr>
              <a:t>https://baike.baidu.com/item/axure%20rp/9653646</a:t>
            </a:r>
            <a:r>
              <a:rPr kumimoji="0" lang="en-US" altLang="zh-CN" sz="1600" b="0" i="0" u="none" strike="noStrike" kern="1200" cap="none" spc="0" normalizeH="0" baseline="0" noProof="0" dirty="0">
                <a:ln>
                  <a:noFill/>
                </a:ln>
                <a:solidFill>
                  <a:srgbClr val="444444"/>
                </a:solidFill>
                <a:effectLst/>
                <a:uLnTx/>
                <a:uFillTx/>
                <a:latin typeface="等线" panose="02010600030101010101" pitchFamily="2" charset="-122"/>
                <a:ea typeface="等线" panose="02010600030101010101" pitchFamily="2" charset="-122"/>
                <a:cs typeface="宋体" pitchFamily="2" charset="-122"/>
              </a:rPr>
              <a:t> </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宋体" pitchFamily="2" charset="-122"/>
              </a:rPr>
              <a:t>2022/3/30</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宋体" pitchFamily="2" charset="-122"/>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[5] </a:t>
            </a:r>
            <a:r>
              <a:rPr kumimoji="0" lang="en-US" altLang="zh-CN" sz="1600" b="0" i="0" u="sng" strike="noStrike" kern="1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Times New Roman" panose="02020603050405020304" pitchFamily="18" charset="0"/>
                <a:hlinkClick r:id="rId2"/>
              </a:rPr>
              <a:t>https://baike.baidu.com/item/%E6%91%B9%E5%AE%A2</a:t>
            </a:r>
            <a:r>
              <a:rPr kumimoji="0" lang="en-US"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rPr>
              <a:t>2022/3/30</a:t>
            </a:r>
            <a:endParaRPr kumimoji="0" lang="zh-CN"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endParaRPr>
          </a:p>
        </p:txBody>
      </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February</a:t>
            </a: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pic>
        <p:nvPicPr>
          <p:cNvPr id="31" name="图片占位符 23"/>
          <p:cNvPicPr>
            <a:picLocks noGrp="1" noChangeAspect="1"/>
          </p:cNvPicPr>
          <p:nvPr>
            <p:ph type="pic" sz="quarter" idx="10"/>
          </p:nvPr>
        </p:nvPicPr>
        <p:blipFill>
          <a:blip r:embed="rId5" cstate="screen"/>
          <a:srcRect/>
          <a:stretch>
            <a:fillRect/>
          </a:stretch>
        </p:blipFill>
        <p:spPr>
          <a:xfrm>
            <a:off x="8989709" y="0"/>
            <a:ext cx="3202291" cy="6857999"/>
          </a:xfr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17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1" fill="hold" grpId="0" nodeType="withEffect">
                                  <p:stCondLst>
                                    <p:cond delay="175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January</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March</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April</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May</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June</a:t>
            </a:r>
            <a:endPar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endParaRP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408217"/>
            <a:ext cx="5037864" cy="757470"/>
            <a:chOff x="776603" y="1720483"/>
            <a:chExt cx="5037864" cy="1590067"/>
          </a:xfrm>
        </p:grpSpPr>
        <p:sp>
          <p:nvSpPr>
            <p:cNvPr id="24" name="TextBox 23"/>
            <p:cNvSpPr txBox="1"/>
            <p:nvPr/>
          </p:nvSpPr>
          <p:spPr>
            <a:xfrm>
              <a:off x="776603" y="1720483"/>
              <a:ext cx="5037864" cy="13567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8.</a:t>
              </a:r>
              <a:r>
                <a:rPr kumimoji="0" lang="zh-CN" altLang="en-US" sz="3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小组成员分工及评价</a:t>
              </a:r>
              <a:endParaRPr kumimoji="0" lang="en-US" sz="4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February</a:t>
            </a: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pic>
        <p:nvPicPr>
          <p:cNvPr id="31" name="图片占位符 23"/>
          <p:cNvPicPr>
            <a:picLocks noGrp="1" noChangeAspect="1"/>
          </p:cNvPicPr>
          <p:nvPr>
            <p:ph type="pic" sz="quarter" idx="10"/>
          </p:nvPr>
        </p:nvPicPr>
        <p:blipFill>
          <a:blip r:embed="rId1" cstate="screen"/>
          <a:srcRect/>
          <a:stretch>
            <a:fillRect/>
          </a:stretch>
        </p:blipFill>
        <p:spPr>
          <a:xfrm>
            <a:off x="8989709" y="0"/>
            <a:ext cx="3202291" cy="6857999"/>
          </a:xfrm>
        </p:spPr>
      </p:pic>
      <p:pic>
        <p:nvPicPr>
          <p:cNvPr id="2" name="图片 1"/>
          <p:cNvPicPr>
            <a:picLocks noChangeAspect="1"/>
          </p:cNvPicPr>
          <p:nvPr/>
        </p:nvPicPr>
        <p:blipFill>
          <a:blip r:embed="rId2"/>
          <a:stretch>
            <a:fillRect/>
          </a:stretch>
        </p:blipFill>
        <p:spPr>
          <a:xfrm>
            <a:off x="776602" y="1302752"/>
            <a:ext cx="8222085" cy="45815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0-#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225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275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22" presetClass="entr" presetSubtype="1" fill="hold" grpId="0" nodeType="withEffect">
                                  <p:stCondLst>
                                    <p:cond delay="175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548670" y="1617998"/>
            <a:ext cx="5288627" cy="31547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99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谢谢</a:t>
            </a:r>
            <a:endParaRPr kumimoji="0" lang="zh-CN" altLang="en-US" sz="199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pic>
        <p:nvPicPr>
          <p:cNvPr id="7" name="图片占位符 23"/>
          <p:cNvPicPr>
            <a:picLocks noChangeAspect="1"/>
          </p:cNvPicPr>
          <p:nvPr/>
        </p:nvPicPr>
        <p:blipFill>
          <a:blip r:embed="rId1"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609134" y="1368512"/>
            <a:ext cx="5994145" cy="5262245"/>
          </a:xfrm>
          <a:prstGeom prst="rect">
            <a:avLst/>
          </a:prstGeom>
          <a:noFill/>
        </p:spPr>
        <p:txBody>
          <a:bodyPr wrap="square" rtlCol="0">
            <a:spAutoFit/>
          </a:bodyPr>
          <a:lstStyle/>
          <a:p>
            <a:pPr algn="l">
              <a:lnSpc>
                <a:spcPct val="120000"/>
              </a:lnSpc>
              <a:buClrTx/>
              <a:buSzTx/>
            </a:pPr>
            <a:r>
              <a:rPr lang="zh-CN" altLang="en-US" sz="2000" b="1" dirty="0">
                <a:solidFill>
                  <a:schemeClr val="accent5">
                    <a:lumMod val="75000"/>
                  </a:schemeClr>
                </a:solidFill>
                <a:latin typeface="宋体" pitchFamily="2" charset="-122"/>
                <a:ea typeface="宋体" pitchFamily="2" charset="-122"/>
                <a:cs typeface="+mn-ea"/>
                <a:sym typeface="+mn-lt"/>
              </a:rPr>
              <a:t>    </a:t>
            </a:r>
            <a:r>
              <a:rPr lang="zh-CN" altLang="en-US" sz="2000" b="1" dirty="0">
                <a:solidFill>
                  <a:schemeClr val="accent5">
                    <a:lumMod val="75000"/>
                  </a:schemeClr>
                </a:solidFill>
                <a:latin typeface="宋体" pitchFamily="2" charset="-122"/>
                <a:ea typeface="宋体" pitchFamily="2" charset="-122"/>
                <a:cs typeface="+mn-ea"/>
                <a:sym typeface="+mn-ea"/>
              </a:rPr>
              <a:t>用户体验</a:t>
            </a:r>
            <a:r>
              <a:rPr lang="zh-CN" altLang="en-US" sz="2000" b="1" dirty="0">
                <a:solidFill>
                  <a:schemeClr val="tx1"/>
                </a:solidFill>
                <a:latin typeface="宋体" pitchFamily="2" charset="-122"/>
                <a:ea typeface="宋体" pitchFamily="2" charset="-122"/>
                <a:cs typeface="+mn-ea"/>
                <a:sym typeface="+mn-ea"/>
              </a:rPr>
              <a:t>就是满足用户需求。好的策略会影响用户的下一个决定。当该决定使客户和用户之间的距离更近时，用户体验就会成功。</a:t>
            </a:r>
            <a:endParaRPr lang="zh-CN" altLang="en-US" sz="2000" b="1" dirty="0">
              <a:solidFill>
                <a:schemeClr val="tx1"/>
              </a:solidFill>
              <a:latin typeface="宋体" pitchFamily="2" charset="-122"/>
              <a:ea typeface="宋体" pitchFamily="2" charset="-122"/>
              <a:cs typeface="+mn-ea"/>
            </a:endParaRPr>
          </a:p>
          <a:p>
            <a:pPr>
              <a:lnSpc>
                <a:spcPct val="150000"/>
              </a:lnSpc>
            </a:pPr>
            <a:r>
              <a:rPr lang="en-US" altLang="zh-CN" sz="2000" b="1" dirty="0">
                <a:solidFill>
                  <a:schemeClr val="tx1"/>
                </a:solidFill>
                <a:latin typeface="宋体" pitchFamily="2" charset="-122"/>
                <a:ea typeface="宋体" pitchFamily="2" charset="-122"/>
                <a:cs typeface="+mn-ea"/>
                <a:sym typeface="+mn-ea"/>
              </a:rPr>
              <a:t>    </a:t>
            </a:r>
            <a:r>
              <a:rPr lang="zh-CN" altLang="en-US" sz="2000" b="1" dirty="0">
                <a:solidFill>
                  <a:schemeClr val="accent5">
                    <a:lumMod val="75000"/>
                  </a:schemeClr>
                </a:solidFill>
                <a:latin typeface="宋体" pitchFamily="2" charset="-122"/>
                <a:ea typeface="宋体" pitchFamily="2" charset="-122"/>
                <a:cs typeface="+mn-ea"/>
                <a:sym typeface="+mn-ea"/>
              </a:rPr>
              <a:t>用户体验</a:t>
            </a:r>
            <a:r>
              <a:rPr lang="zh-CN" altLang="en-US" sz="2000" b="1" dirty="0">
                <a:solidFill>
                  <a:schemeClr val="tx1"/>
                </a:solidFill>
                <a:latin typeface="宋体" pitchFamily="2" charset="-122"/>
                <a:ea typeface="宋体" pitchFamily="2" charset="-122"/>
                <a:cs typeface="+mn-ea"/>
                <a:sym typeface="+mn-ea"/>
              </a:rPr>
              <a:t>是用户感受产品的过程；而用户体验设计就是为了让用户在感受这个产品的过程变得更加美好，从而来提升用户的满意度和忠诚度，保证产品的正常运转与演进。</a:t>
            </a:r>
            <a:endParaRPr lang="zh-CN" altLang="en-US" sz="2000" b="1" dirty="0">
              <a:solidFill>
                <a:schemeClr val="tx1"/>
              </a:solidFill>
              <a:latin typeface="宋体" pitchFamily="2" charset="-122"/>
              <a:ea typeface="宋体" pitchFamily="2" charset="-122"/>
              <a:cs typeface="+mn-ea"/>
            </a:endParaRPr>
          </a:p>
          <a:p>
            <a:pPr>
              <a:lnSpc>
                <a:spcPct val="150000"/>
              </a:lnSpc>
            </a:pPr>
            <a:endParaRPr lang="zh-CN" altLang="en-US" sz="2000" b="1" dirty="0">
              <a:solidFill>
                <a:schemeClr val="tx1"/>
              </a:solidFill>
              <a:latin typeface="宋体" pitchFamily="2" charset="-122"/>
              <a:ea typeface="宋体" pitchFamily="2" charset="-122"/>
              <a:cs typeface="+mn-ea"/>
            </a:endParaRPr>
          </a:p>
          <a:p>
            <a:pPr>
              <a:lnSpc>
                <a:spcPct val="150000"/>
              </a:lnSpc>
            </a:pPr>
            <a:r>
              <a:rPr lang="en-US" altLang="zh-CN" sz="2000" b="1" dirty="0">
                <a:solidFill>
                  <a:schemeClr val="tx1"/>
                </a:solidFill>
                <a:latin typeface="宋体" pitchFamily="2" charset="-122"/>
                <a:ea typeface="宋体" pitchFamily="2" charset="-122"/>
                <a:cs typeface="+mn-ea"/>
                <a:sym typeface="+mn-ea"/>
              </a:rPr>
              <a:t>    </a:t>
            </a:r>
            <a:r>
              <a:rPr lang="zh-CN" altLang="en-US" sz="2000" b="1" dirty="0">
                <a:solidFill>
                  <a:schemeClr val="tx1"/>
                </a:solidFill>
                <a:latin typeface="宋体" pitchFamily="2" charset="-122"/>
                <a:ea typeface="宋体" pitchFamily="2" charset="-122"/>
                <a:cs typeface="+mn-ea"/>
                <a:sym typeface="+mn-ea"/>
              </a:rPr>
              <a:t>也就是说，</a:t>
            </a:r>
            <a:r>
              <a:rPr lang="zh-CN" altLang="en-US" sz="2000" b="1" dirty="0">
                <a:solidFill>
                  <a:schemeClr val="accent5">
                    <a:lumMod val="75000"/>
                  </a:schemeClr>
                </a:solidFill>
                <a:latin typeface="宋体" pitchFamily="2" charset="-122"/>
                <a:ea typeface="宋体" pitchFamily="2" charset="-122"/>
                <a:cs typeface="+mn-ea"/>
                <a:sym typeface="+mn-ea"/>
              </a:rPr>
              <a:t>用户体验设计</a:t>
            </a:r>
            <a:r>
              <a:rPr lang="zh-CN" altLang="en-US" sz="2000" b="1" dirty="0">
                <a:solidFill>
                  <a:schemeClr val="tx1"/>
                </a:solidFill>
                <a:latin typeface="宋体" pitchFamily="2" charset="-122"/>
                <a:ea typeface="宋体" pitchFamily="2" charset="-122"/>
                <a:cs typeface="+mn-ea"/>
                <a:sym typeface="+mn-ea"/>
              </a:rPr>
              <a:t>就是决定这个“感受”是好是坏的过程，这个过程需要来设计，让用户去体验，去感受。</a:t>
            </a:r>
            <a:endParaRPr lang="zh-CN" altLang="en-US" sz="2000" b="1" dirty="0">
              <a:solidFill>
                <a:schemeClr val="tx1"/>
              </a:solidFill>
              <a:latin typeface="宋体" pitchFamily="2" charset="-122"/>
              <a:ea typeface="宋体" pitchFamily="2" charset="-122"/>
              <a:cs typeface="+mn-ea"/>
            </a:endParaRPr>
          </a:p>
          <a:p>
            <a:pPr algn="l">
              <a:lnSpc>
                <a:spcPct val="120000"/>
              </a:lnSpc>
              <a:buClrTx/>
              <a:buSzTx/>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341541"/>
            <a:ext cx="5542241"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ea"/>
              </a:rPr>
              <a:t> 1.2 </a:t>
            </a:r>
            <a:r>
              <a:rPr lang="zh-CN" altLang="en-US" sz="3600" b="1" dirty="0">
                <a:solidFill>
                  <a:schemeClr val="accent5">
                    <a:lumMod val="50000"/>
                  </a:schemeClr>
                </a:solidFill>
                <a:latin typeface="宋体" pitchFamily="2" charset="-122"/>
                <a:ea typeface="宋体" pitchFamily="2" charset="-122"/>
                <a:cs typeface="+mn-ea"/>
                <a:sym typeface="+mn-ea"/>
              </a:rPr>
              <a:t>什么是用户体验设计？</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23"/>
          <p:cNvPicPr>
            <a:picLocks noChangeAspect="1"/>
          </p:cNvPicPr>
          <p:nvPr/>
        </p:nvPicPr>
        <p:blipFill>
          <a:blip r:embed="rId1"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sp>
        <p:nvSpPr>
          <p:cNvPr id="8" name="TextBox 29"/>
          <p:cNvSpPr txBox="1"/>
          <p:nvPr/>
        </p:nvSpPr>
        <p:spPr>
          <a:xfrm>
            <a:off x="1352325" y="1511935"/>
            <a:ext cx="5994145" cy="3507740"/>
          </a:xfrm>
          <a:prstGeom prst="rect">
            <a:avLst/>
          </a:prstGeom>
          <a:noFill/>
        </p:spPr>
        <p:txBody>
          <a:bodyPr wrap="square" rtlCol="0">
            <a:spAutoFit/>
          </a:bodyPr>
          <a:lstStyle/>
          <a:p>
            <a:pPr algn="l">
              <a:lnSpc>
                <a:spcPct val="120000"/>
              </a:lnSpc>
              <a:buClrTx/>
              <a:buSzTx/>
            </a:pPr>
            <a:r>
              <a:rPr lang="en-US" altLang="zh-CN" sz="2000" b="1" dirty="0">
                <a:latin typeface="宋体" pitchFamily="2" charset="-122"/>
                <a:ea typeface="宋体" pitchFamily="2" charset="-122"/>
                <a:cs typeface="+mn-ea"/>
                <a:sym typeface="+mn-ea"/>
              </a:rPr>
              <a:t>    </a:t>
            </a:r>
            <a:r>
              <a:rPr lang="zh-CN" altLang="en-US" sz="2000" b="1" dirty="0">
                <a:latin typeface="宋体" pitchFamily="2" charset="-122"/>
                <a:ea typeface="宋体" pitchFamily="2" charset="-122"/>
                <a:cs typeface="+mn-ea"/>
                <a:sym typeface="+mn-ea"/>
              </a:rPr>
              <a:t>在启动新项目时，首先需要进行</a:t>
            </a:r>
            <a:r>
              <a:rPr lang="zh-CN" altLang="en-US" sz="2000" b="1" dirty="0">
                <a:solidFill>
                  <a:schemeClr val="accent5">
                    <a:lumMod val="75000"/>
                  </a:schemeClr>
                </a:solidFill>
                <a:latin typeface="宋体" pitchFamily="2" charset="-122"/>
                <a:ea typeface="宋体" pitchFamily="2" charset="-122"/>
                <a:cs typeface="+mn-ea"/>
                <a:sym typeface="+mn-ea"/>
              </a:rPr>
              <a:t>品牌探索</a:t>
            </a:r>
            <a:r>
              <a:rPr lang="zh-CN" altLang="en-US" sz="2000" b="1" dirty="0">
                <a:latin typeface="宋体" pitchFamily="2" charset="-122"/>
                <a:ea typeface="宋体" pitchFamily="2" charset="-122"/>
                <a:cs typeface="+mn-ea"/>
                <a:sym typeface="+mn-ea"/>
              </a:rPr>
              <a:t>，探索受众，目标和内容。</a:t>
            </a:r>
            <a:endParaRPr lang="zh-CN" altLang="en-US" sz="2000" b="1" dirty="0">
              <a:latin typeface="宋体" pitchFamily="2" charset="-122"/>
              <a:ea typeface="宋体" pitchFamily="2" charset="-122"/>
              <a:cs typeface="+mn-ea"/>
            </a:endParaRPr>
          </a:p>
          <a:p>
            <a:pPr>
              <a:lnSpc>
                <a:spcPct val="150000"/>
              </a:lnSpc>
            </a:pPr>
            <a:r>
              <a:rPr lang="en-US" altLang="zh-CN" sz="2000" b="1" dirty="0">
                <a:latin typeface="宋体" pitchFamily="2" charset="-122"/>
                <a:ea typeface="宋体" pitchFamily="2" charset="-122"/>
                <a:cs typeface="+mn-ea"/>
                <a:sym typeface="+mn-ea"/>
              </a:rPr>
              <a:t>    </a:t>
            </a:r>
            <a:r>
              <a:rPr lang="zh-CN" altLang="en-US" sz="2000" b="1" dirty="0">
                <a:latin typeface="宋体" pitchFamily="2" charset="-122"/>
                <a:ea typeface="宋体" pitchFamily="2" charset="-122"/>
                <a:cs typeface="+mn-ea"/>
                <a:sym typeface="+mn-ea"/>
              </a:rPr>
              <a:t>而原型是我们评判系统的用户体验</a:t>
            </a:r>
            <a:r>
              <a:rPr lang="zh-CN" altLang="en-US" sz="2000" b="1" dirty="0">
                <a:solidFill>
                  <a:schemeClr val="accent5">
                    <a:lumMod val="75000"/>
                  </a:schemeClr>
                </a:solidFill>
                <a:latin typeface="宋体" pitchFamily="2" charset="-122"/>
                <a:ea typeface="宋体" pitchFamily="2" charset="-122"/>
                <a:cs typeface="+mn-ea"/>
                <a:sym typeface="+mn-ea"/>
              </a:rPr>
              <a:t>是否达标</a:t>
            </a:r>
            <a:r>
              <a:rPr lang="zh-CN" altLang="en-US" sz="2000" b="1" dirty="0">
                <a:latin typeface="宋体" pitchFamily="2" charset="-122"/>
                <a:ea typeface="宋体" pitchFamily="2" charset="-122"/>
                <a:cs typeface="+mn-ea"/>
                <a:sym typeface="+mn-ea"/>
              </a:rPr>
              <a:t>的一个标准。用户体验涉及各种组件（文本，联系表单，号召性用语，社交活动等）的战略放置。以原始项目目标和受众目标为基础，以最合理的方式安排这些组件。</a:t>
            </a:r>
            <a:endParaRPr lang="zh-CN" altLang="en-US" sz="2000" b="1" dirty="0">
              <a:latin typeface="宋体" pitchFamily="2" charset="-122"/>
              <a:ea typeface="宋体" pitchFamily="2" charset="-122"/>
              <a:cs typeface="+mn-ea"/>
            </a:endParaRPr>
          </a:p>
          <a:p>
            <a:pPr algn="l">
              <a:lnSpc>
                <a:spcPct val="120000"/>
              </a:lnSpc>
              <a:buClrTx/>
              <a:buSzTx/>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387350"/>
            <a:ext cx="6973173"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ea"/>
              </a:rPr>
              <a:t> 1.3 </a:t>
            </a:r>
            <a:r>
              <a:rPr lang="zh-CN" altLang="en-US" sz="3600" b="1" dirty="0">
                <a:solidFill>
                  <a:schemeClr val="accent5">
                    <a:lumMod val="50000"/>
                  </a:schemeClr>
                </a:solidFill>
                <a:latin typeface="宋体" pitchFamily="2" charset="-122"/>
                <a:ea typeface="宋体" pitchFamily="2" charset="-122"/>
                <a:cs typeface="+mn-ea"/>
                <a:sym typeface="+mn-ea"/>
              </a:rPr>
              <a:t>为什么要进行界面原型设计？</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pic>
        <p:nvPicPr>
          <p:cNvPr id="7" name="图片占位符 23"/>
          <p:cNvPicPr>
            <a:picLocks noChangeAspect="1"/>
          </p:cNvPicPr>
          <p:nvPr/>
        </p:nvPicPr>
        <p:blipFill>
          <a:blip r:embed="rId1"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9630" y="1301750"/>
            <a:ext cx="7676515" cy="5354320"/>
          </a:xfrm>
          <a:prstGeom prst="rect">
            <a:avLst/>
          </a:prstGeom>
          <a:noFill/>
        </p:spPr>
        <p:txBody>
          <a:bodyPr wrap="square" rtlCol="0">
            <a:spAutoFit/>
          </a:bodyPr>
          <a:lstStyle/>
          <a:p>
            <a:pPr algn="l">
              <a:lnSpc>
                <a:spcPct val="120000"/>
              </a:lnSpc>
              <a:buClrTx/>
              <a:buSzTx/>
            </a:pPr>
            <a:r>
              <a:rPr lang="zh-CN" altLang="en-US" sz="2000" b="1" dirty="0">
                <a:solidFill>
                  <a:schemeClr val="bg1"/>
                </a:solidFill>
                <a:latin typeface="宋体" pitchFamily="2" charset="-122"/>
                <a:ea typeface="宋体" pitchFamily="2" charset="-122"/>
                <a:cs typeface="+mn-ea"/>
                <a:sym typeface="+mn-lt"/>
              </a:rPr>
              <a:t>    </a:t>
            </a:r>
            <a:r>
              <a:rPr lang="zh-CN" altLang="en-US" sz="2000" b="1" dirty="0">
                <a:latin typeface="宋体" pitchFamily="2" charset="-122"/>
                <a:ea typeface="宋体" pitchFamily="2" charset="-122"/>
                <a:cs typeface="+mn-ea"/>
                <a:sym typeface="+mn-ea"/>
              </a:rPr>
              <a:t>设计原型，是为了让用户获得良好的用户体验，同时，也是为了让产品能获得回报。因此，原型可以按照以下</a:t>
            </a:r>
            <a:r>
              <a:rPr lang="zh-CN" altLang="en-US" sz="2000" b="1" dirty="0">
                <a:solidFill>
                  <a:schemeClr val="accent5">
                    <a:lumMod val="75000"/>
                  </a:schemeClr>
                </a:solidFill>
                <a:latin typeface="宋体" pitchFamily="2" charset="-122"/>
                <a:ea typeface="宋体" pitchFamily="2" charset="-122"/>
                <a:cs typeface="+mn-ea"/>
                <a:sym typeface="+mn-ea"/>
              </a:rPr>
              <a:t>策略</a:t>
            </a:r>
            <a:r>
              <a:rPr lang="zh-CN" altLang="en-US" sz="2000" b="1" dirty="0">
                <a:latin typeface="宋体" pitchFamily="2" charset="-122"/>
                <a:ea typeface="宋体" pitchFamily="2" charset="-122"/>
                <a:cs typeface="+mn-ea"/>
                <a:sym typeface="+mn-ea"/>
              </a:rPr>
              <a:t>来进行设计。</a:t>
            </a:r>
            <a:endParaRPr lang="zh-CN" altLang="en-US" sz="2000" b="1" dirty="0">
              <a:latin typeface="宋体" pitchFamily="2" charset="-122"/>
              <a:ea typeface="宋体" pitchFamily="2" charset="-122"/>
              <a:cs typeface="+mn-ea"/>
            </a:endParaRPr>
          </a:p>
          <a:p>
            <a:pPr>
              <a:lnSpc>
                <a:spcPct val="150000"/>
              </a:lnSpc>
            </a:pPr>
            <a:endParaRPr lang="zh-CN" altLang="en-US" sz="2000" b="1" dirty="0">
              <a:latin typeface="宋体" pitchFamily="2" charset="-122"/>
              <a:ea typeface="宋体" pitchFamily="2" charset="-122"/>
              <a:cs typeface="+mn-ea"/>
            </a:endParaRPr>
          </a:p>
          <a:p>
            <a:pPr>
              <a:lnSpc>
                <a:spcPct val="150000"/>
              </a:lnSpc>
            </a:pPr>
            <a:r>
              <a:rPr lang="zh-CN" altLang="en-US" sz="2000" b="1" dirty="0">
                <a:solidFill>
                  <a:schemeClr val="accent5">
                    <a:lumMod val="75000"/>
                  </a:schemeClr>
                </a:solidFill>
                <a:latin typeface="宋体" pitchFamily="2" charset="-122"/>
                <a:ea typeface="宋体" pitchFamily="2" charset="-122"/>
                <a:cs typeface="+mn-ea"/>
                <a:sym typeface="+mn-ea"/>
              </a:rPr>
              <a:t>了解</a:t>
            </a:r>
            <a:r>
              <a:rPr lang="zh-CN" altLang="en-US" sz="2000" b="1" dirty="0">
                <a:latin typeface="宋体" pitchFamily="2" charset="-122"/>
                <a:ea typeface="宋体" pitchFamily="2" charset="-122"/>
                <a:cs typeface="+mn-ea"/>
                <a:sym typeface="+mn-ea"/>
              </a:rPr>
              <a:t>：“界面简洁明了，可以很快上手”，这是用户了解过程</a:t>
            </a:r>
            <a:endParaRPr lang="zh-CN" altLang="en-US" sz="2000" b="1" dirty="0">
              <a:latin typeface="宋体" pitchFamily="2" charset="-122"/>
              <a:ea typeface="宋体" pitchFamily="2" charset="-122"/>
              <a:cs typeface="+mn-ea"/>
            </a:endParaRPr>
          </a:p>
          <a:p>
            <a:pPr>
              <a:lnSpc>
                <a:spcPct val="150000"/>
              </a:lnSpc>
            </a:pPr>
            <a:endParaRPr lang="zh-CN" altLang="en-US" sz="2000" b="1" dirty="0">
              <a:latin typeface="宋体" pitchFamily="2" charset="-122"/>
              <a:ea typeface="宋体" pitchFamily="2" charset="-122"/>
              <a:cs typeface="+mn-ea"/>
            </a:endParaRPr>
          </a:p>
          <a:p>
            <a:pPr>
              <a:lnSpc>
                <a:spcPct val="150000"/>
              </a:lnSpc>
            </a:pPr>
            <a:r>
              <a:rPr lang="zh-CN" altLang="en-US" sz="2000" b="1" dirty="0">
                <a:solidFill>
                  <a:schemeClr val="accent5">
                    <a:lumMod val="75000"/>
                  </a:schemeClr>
                </a:solidFill>
                <a:latin typeface="宋体" pitchFamily="2" charset="-122"/>
                <a:ea typeface="宋体" pitchFamily="2" charset="-122"/>
                <a:cs typeface="+mn-ea"/>
                <a:sym typeface="+mn-ea"/>
              </a:rPr>
              <a:t>信任</a:t>
            </a:r>
            <a:r>
              <a:rPr lang="zh-CN" altLang="en-US" sz="2000" b="1" dirty="0">
                <a:latin typeface="宋体" pitchFamily="2" charset="-122"/>
                <a:ea typeface="宋体" pitchFamily="2" charset="-122"/>
                <a:cs typeface="+mn-ea"/>
                <a:sym typeface="+mn-ea"/>
              </a:rPr>
              <a:t>：“用户使用评价，用户留存率”，这是用户的信任过程</a:t>
            </a:r>
            <a:endParaRPr lang="zh-CN" altLang="en-US" sz="2000" b="1" dirty="0">
              <a:latin typeface="宋体" pitchFamily="2" charset="-122"/>
              <a:ea typeface="宋体" pitchFamily="2" charset="-122"/>
              <a:cs typeface="+mn-ea"/>
            </a:endParaRPr>
          </a:p>
          <a:p>
            <a:pPr>
              <a:lnSpc>
                <a:spcPct val="150000"/>
              </a:lnSpc>
            </a:pPr>
            <a:endParaRPr lang="zh-CN" altLang="en-US" sz="2000" b="1" dirty="0">
              <a:latin typeface="宋体" pitchFamily="2" charset="-122"/>
              <a:ea typeface="宋体" pitchFamily="2" charset="-122"/>
              <a:cs typeface="+mn-ea"/>
            </a:endParaRPr>
          </a:p>
          <a:p>
            <a:pPr>
              <a:lnSpc>
                <a:spcPct val="150000"/>
              </a:lnSpc>
            </a:pPr>
            <a:r>
              <a:rPr lang="zh-CN" altLang="en-US" sz="2000" b="1" dirty="0">
                <a:solidFill>
                  <a:schemeClr val="accent5">
                    <a:lumMod val="75000"/>
                  </a:schemeClr>
                </a:solidFill>
                <a:latin typeface="宋体" pitchFamily="2" charset="-122"/>
                <a:ea typeface="宋体" pitchFamily="2" charset="-122"/>
                <a:cs typeface="+mn-ea"/>
                <a:sym typeface="+mn-ea"/>
              </a:rPr>
              <a:t>价值</a:t>
            </a:r>
            <a:r>
              <a:rPr lang="zh-CN" altLang="en-US" sz="2000" b="1" dirty="0">
                <a:latin typeface="宋体" pitchFamily="2" charset="-122"/>
                <a:ea typeface="宋体" pitchFamily="2" charset="-122"/>
                <a:cs typeface="+mn-ea"/>
                <a:sym typeface="+mn-ea"/>
              </a:rPr>
              <a:t>：“功能实用，引导明确”，这是用户对产品价值的肯定过程</a:t>
            </a:r>
            <a:endParaRPr lang="zh-CN" altLang="en-US" sz="2000" b="1" dirty="0">
              <a:latin typeface="宋体" pitchFamily="2" charset="-122"/>
              <a:ea typeface="宋体" pitchFamily="2" charset="-122"/>
              <a:cs typeface="+mn-ea"/>
            </a:endParaRPr>
          </a:p>
          <a:p>
            <a:pPr>
              <a:lnSpc>
                <a:spcPct val="150000"/>
              </a:lnSpc>
            </a:pPr>
            <a:endParaRPr lang="zh-CN" altLang="en-US" sz="2000" b="1" dirty="0">
              <a:latin typeface="宋体" pitchFamily="2" charset="-122"/>
              <a:ea typeface="宋体" pitchFamily="2" charset="-122"/>
              <a:cs typeface="+mn-ea"/>
            </a:endParaRPr>
          </a:p>
          <a:p>
            <a:pPr>
              <a:lnSpc>
                <a:spcPct val="150000"/>
              </a:lnSpc>
            </a:pPr>
            <a:r>
              <a:rPr lang="zh-CN" altLang="en-US" sz="2000" b="1" dirty="0">
                <a:solidFill>
                  <a:schemeClr val="accent5">
                    <a:lumMod val="75000"/>
                  </a:schemeClr>
                </a:solidFill>
                <a:latin typeface="宋体" pitchFamily="2" charset="-122"/>
                <a:ea typeface="宋体" pitchFamily="2" charset="-122"/>
                <a:cs typeface="+mn-ea"/>
                <a:sym typeface="+mn-ea"/>
              </a:rPr>
              <a:t>转化</a:t>
            </a:r>
            <a:r>
              <a:rPr lang="zh-CN" altLang="en-US" sz="2000" b="1" dirty="0">
                <a:latin typeface="宋体" pitchFamily="2" charset="-122"/>
                <a:ea typeface="宋体" pitchFamily="2" charset="-122"/>
                <a:cs typeface="+mn-ea"/>
                <a:sym typeface="+mn-ea"/>
              </a:rPr>
              <a:t>：“在适当的地方引导用户消费”，这是将用户转化为回报的过程</a:t>
            </a:r>
            <a:endParaRPr lang="zh-CN" altLang="en-US" sz="2000" b="1" dirty="0">
              <a:latin typeface="宋体" pitchFamily="2" charset="-122"/>
              <a:ea typeface="宋体" pitchFamily="2" charset="-122"/>
              <a:cs typeface="+mn-ea"/>
            </a:endParaRPr>
          </a:p>
          <a:p>
            <a:pPr algn="l">
              <a:lnSpc>
                <a:spcPct val="120000"/>
              </a:lnSpc>
              <a:buClrTx/>
              <a:buSzTx/>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 y="250101"/>
            <a:ext cx="5331252"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1.4 </a:t>
            </a:r>
            <a:r>
              <a:rPr lang="zh-CN" altLang="en-US" sz="3600" b="1" dirty="0">
                <a:solidFill>
                  <a:schemeClr val="accent5">
                    <a:lumMod val="50000"/>
                  </a:schemeClr>
                </a:solidFill>
                <a:latin typeface="宋体" pitchFamily="2" charset="-122"/>
                <a:ea typeface="宋体" pitchFamily="2" charset="-122"/>
                <a:cs typeface="+mn-ea"/>
                <a:sym typeface="+mn-ea"/>
              </a:rPr>
              <a:t>原型设计的策略</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pic>
        <p:nvPicPr>
          <p:cNvPr id="7" name="图片占位符 23"/>
          <p:cNvPicPr>
            <a:picLocks noChangeAspect="1"/>
          </p:cNvPicPr>
          <p:nvPr/>
        </p:nvPicPr>
        <p:blipFill>
          <a:blip r:embed="rId1"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553192" y="1301528"/>
            <a:ext cx="5994145" cy="1938020"/>
          </a:xfrm>
          <a:prstGeom prst="rect">
            <a:avLst/>
          </a:prstGeom>
          <a:noFill/>
        </p:spPr>
        <p:txBody>
          <a:bodyPr wrap="square" rtlCol="0">
            <a:spAutoFit/>
          </a:bodyPr>
          <a:lstStyle/>
          <a:p>
            <a:pPr algn="l">
              <a:lnSpc>
                <a:spcPct val="120000"/>
              </a:lnSpc>
              <a:buClrTx/>
              <a:buSzTx/>
            </a:pPr>
            <a:r>
              <a:rPr lang="zh-CN" altLang="en-US" sz="2000" b="1" dirty="0">
                <a:solidFill>
                  <a:schemeClr val="bg1"/>
                </a:solidFill>
                <a:latin typeface="宋体" pitchFamily="2" charset="-122"/>
                <a:ea typeface="宋体" pitchFamily="2" charset="-122"/>
                <a:cs typeface="+mn-ea"/>
                <a:sym typeface="+mn-lt"/>
              </a:rPr>
              <a:t>    </a:t>
            </a:r>
            <a:r>
              <a:rPr lang="zh-CN" altLang="en-US" sz="2000" b="1" dirty="0">
                <a:solidFill>
                  <a:schemeClr val="tx1"/>
                </a:solidFill>
                <a:latin typeface="宋体" pitchFamily="2" charset="-122"/>
                <a:ea typeface="宋体" pitchFamily="2" charset="-122"/>
                <a:cs typeface="+mn-ea"/>
                <a:sym typeface="+mn-ea"/>
              </a:rPr>
              <a:t>按照</a:t>
            </a:r>
            <a:r>
              <a:rPr lang="zh-CN" altLang="en-US" sz="2000" b="1" dirty="0">
                <a:solidFill>
                  <a:schemeClr val="accent5">
                    <a:lumMod val="75000"/>
                  </a:schemeClr>
                </a:solidFill>
                <a:latin typeface="宋体" pitchFamily="2" charset="-122"/>
                <a:ea typeface="宋体" pitchFamily="2" charset="-122"/>
                <a:cs typeface="+mn-ea"/>
                <a:sym typeface="+mn-ea"/>
              </a:rPr>
              <a:t>了解</a:t>
            </a:r>
            <a:r>
              <a:rPr lang="zh-CN" altLang="en-US" sz="2000" b="1" dirty="0">
                <a:solidFill>
                  <a:schemeClr val="tx1"/>
                </a:solidFill>
                <a:latin typeface="宋体" pitchFamily="2" charset="-122"/>
                <a:ea typeface="宋体" pitchFamily="2" charset="-122"/>
                <a:cs typeface="+mn-ea"/>
                <a:sym typeface="+mn-ea"/>
              </a:rPr>
              <a:t>，</a:t>
            </a:r>
            <a:r>
              <a:rPr lang="zh-CN" altLang="en-US" sz="2000" b="1" dirty="0">
                <a:solidFill>
                  <a:schemeClr val="accent5">
                    <a:lumMod val="75000"/>
                  </a:schemeClr>
                </a:solidFill>
                <a:latin typeface="宋体" pitchFamily="2" charset="-122"/>
                <a:ea typeface="宋体" pitchFamily="2" charset="-122"/>
                <a:cs typeface="+mn-ea"/>
                <a:sym typeface="+mn-ea"/>
              </a:rPr>
              <a:t>信任</a:t>
            </a:r>
            <a:r>
              <a:rPr lang="zh-CN" altLang="en-US" sz="2000" b="1" dirty="0">
                <a:solidFill>
                  <a:schemeClr val="tx1"/>
                </a:solidFill>
                <a:latin typeface="宋体" pitchFamily="2" charset="-122"/>
                <a:ea typeface="宋体" pitchFamily="2" charset="-122"/>
                <a:cs typeface="+mn-ea"/>
                <a:sym typeface="+mn-ea"/>
              </a:rPr>
              <a:t>，</a:t>
            </a:r>
            <a:r>
              <a:rPr lang="zh-CN" altLang="en-US" sz="2000" b="1" dirty="0">
                <a:solidFill>
                  <a:schemeClr val="accent5">
                    <a:lumMod val="75000"/>
                  </a:schemeClr>
                </a:solidFill>
                <a:latin typeface="宋体" pitchFamily="2" charset="-122"/>
                <a:ea typeface="宋体" pitchFamily="2" charset="-122"/>
                <a:cs typeface="+mn-ea"/>
                <a:sym typeface="+mn-ea"/>
              </a:rPr>
              <a:t>价值</a:t>
            </a:r>
            <a:r>
              <a:rPr lang="zh-CN" altLang="en-US" sz="2000" b="1" dirty="0">
                <a:solidFill>
                  <a:schemeClr val="tx1"/>
                </a:solidFill>
                <a:latin typeface="宋体" pitchFamily="2" charset="-122"/>
                <a:ea typeface="宋体" pitchFamily="2" charset="-122"/>
                <a:cs typeface="+mn-ea"/>
                <a:sym typeface="+mn-ea"/>
              </a:rPr>
              <a:t>，</a:t>
            </a:r>
            <a:r>
              <a:rPr lang="zh-CN" altLang="en-US" sz="2000" b="1" dirty="0">
                <a:solidFill>
                  <a:schemeClr val="accent5">
                    <a:lumMod val="75000"/>
                  </a:schemeClr>
                </a:solidFill>
                <a:latin typeface="宋体" pitchFamily="2" charset="-122"/>
                <a:ea typeface="宋体" pitchFamily="2" charset="-122"/>
                <a:cs typeface="+mn-ea"/>
                <a:sym typeface="+mn-ea"/>
              </a:rPr>
              <a:t>转化</a:t>
            </a:r>
            <a:r>
              <a:rPr lang="zh-CN" altLang="en-US" sz="2000" b="1" dirty="0">
                <a:solidFill>
                  <a:schemeClr val="tx1"/>
                </a:solidFill>
                <a:latin typeface="宋体" pitchFamily="2" charset="-122"/>
                <a:ea typeface="宋体" pitchFamily="2" charset="-122"/>
                <a:cs typeface="+mn-ea"/>
                <a:sym typeface="+mn-ea"/>
              </a:rPr>
              <a:t>4大策略来进行原型的设计，首先致力于用户对产品的认可，将原型设计得符合用户的需求，之后将用户的肯定转化为收益。</a:t>
            </a:r>
            <a:endParaRPr lang="zh-CN" altLang="en-US" sz="2000" b="1" dirty="0">
              <a:solidFill>
                <a:schemeClr val="tx1"/>
              </a:solidFill>
              <a:latin typeface="宋体" pitchFamily="2" charset="-122"/>
              <a:ea typeface="宋体" pitchFamily="2" charset="-122"/>
              <a:cs typeface="+mn-ea"/>
            </a:endParaRPr>
          </a:p>
          <a:p>
            <a:pPr algn="l">
              <a:lnSpc>
                <a:spcPct val="120000"/>
              </a:lnSpc>
              <a:buClrTx/>
              <a:buSzTx/>
              <a:buNone/>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1.5 </a:t>
            </a:r>
            <a:r>
              <a:rPr lang="zh-CN" altLang="en-US" sz="3600" b="1" dirty="0">
                <a:solidFill>
                  <a:schemeClr val="accent5">
                    <a:lumMod val="50000"/>
                  </a:schemeClr>
                </a:solidFill>
                <a:latin typeface="宋体" pitchFamily="2" charset="-122"/>
                <a:ea typeface="宋体" pitchFamily="2" charset="-122"/>
                <a:cs typeface="+mn-ea"/>
                <a:sym typeface="+mn-ea"/>
              </a:rPr>
              <a:t>原型设计的策略</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pic>
        <p:nvPicPr>
          <p:cNvPr id="2" name="图片 1"/>
          <p:cNvPicPr>
            <a:picLocks noChangeAspect="1"/>
          </p:cNvPicPr>
          <p:nvPr/>
        </p:nvPicPr>
        <p:blipFill>
          <a:blip r:embed="rId2"/>
          <a:srcRect l="4923" t="14625" r="2467" b="4273"/>
          <a:stretch>
            <a:fillRect/>
          </a:stretch>
        </p:blipFill>
        <p:spPr>
          <a:xfrm>
            <a:off x="1553210" y="3146425"/>
            <a:ext cx="6278245" cy="2981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pic>
        <p:nvPicPr>
          <p:cNvPr id="7" name="图片占位符 23"/>
          <p:cNvPicPr>
            <a:picLocks noChangeAspect="1"/>
          </p:cNvPicPr>
          <p:nvPr/>
        </p:nvPicPr>
        <p:blipFill>
          <a:blip r:embed="rId1"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630944" y="1465667"/>
            <a:ext cx="8014906" cy="4523105"/>
          </a:xfrm>
          <a:prstGeom prst="rect">
            <a:avLst/>
          </a:prstGeom>
          <a:noFill/>
        </p:spPr>
        <p:txBody>
          <a:bodyPr wrap="square" rtlCol="0">
            <a:spAutoFit/>
          </a:bodyPr>
          <a:lstStyle/>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一、确定产品的整体结构</a:t>
            </a:r>
            <a:endParaRPr lang="zh-CN" altLang="en-US" sz="2000" b="1" dirty="0">
              <a:latin typeface="宋体" pitchFamily="2" charset="-122"/>
              <a:ea typeface="宋体" pitchFamily="2" charset="-122"/>
              <a:cs typeface="+mn-ea"/>
              <a:sym typeface="+mn-ea"/>
            </a:endParaRP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二、确定产品的布局排版</a:t>
            </a:r>
            <a:endParaRPr lang="zh-CN" altLang="en-US" sz="2000" b="1" dirty="0">
              <a:latin typeface="宋体" pitchFamily="2" charset="-122"/>
              <a:ea typeface="宋体" pitchFamily="2" charset="-122"/>
              <a:cs typeface="+mn-ea"/>
              <a:sym typeface="+mn-ea"/>
            </a:endParaRP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sym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三、确定产品的功能模块</a:t>
            </a:r>
            <a:endParaRPr lang="zh-CN" altLang="en-US" sz="2000" b="1" dirty="0">
              <a:latin typeface="宋体" pitchFamily="2" charset="-122"/>
              <a:ea typeface="宋体" pitchFamily="2" charset="-122"/>
              <a:cs typeface="+mn-ea"/>
              <a:sym typeface="+mn-ea"/>
            </a:endParaRP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四、结合原型设计工具的特性，确定功能模块实现的原理</a:t>
            </a:r>
            <a:endParaRPr lang="zh-CN" altLang="en-US" sz="2000" b="1" dirty="0">
              <a:latin typeface="宋体" pitchFamily="2" charset="-122"/>
              <a:ea typeface="宋体" pitchFamily="2" charset="-122"/>
              <a:cs typeface="+mn-ea"/>
              <a:sym typeface="+mn-ea"/>
            </a:endParaRP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五、对每个功能模块进行相对详细的交互设计</a:t>
            </a:r>
            <a:endParaRPr lang="zh-CN" altLang="en-US" sz="2000" b="1" dirty="0">
              <a:latin typeface="宋体" pitchFamily="2" charset="-122"/>
              <a:ea typeface="宋体" pitchFamily="2" charset="-122"/>
              <a:cs typeface="+mn-ea"/>
              <a:sym typeface="+mn-ea"/>
            </a:endParaRP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六、交互效果的反复调试</a:t>
            </a: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1.6 </a:t>
            </a:r>
            <a:r>
              <a:rPr lang="zh-CN" altLang="en-US" sz="3600" b="1" dirty="0">
                <a:solidFill>
                  <a:schemeClr val="accent5">
                    <a:lumMod val="50000"/>
                  </a:schemeClr>
                </a:solidFill>
                <a:latin typeface="宋体" pitchFamily="2" charset="-122"/>
                <a:ea typeface="宋体" pitchFamily="2" charset="-122"/>
                <a:cs typeface="+mn-ea"/>
                <a:sym typeface="+mn-ea"/>
              </a:rPr>
              <a:t>原型的设计过程</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TABLE_ENDDRAG_ORIGIN_RECT" val="729*50"/>
  <p:tag name="TABLE_ENDDRAG_RECT" val="120*197*729*50"/>
</p:tagLst>
</file>

<file path=ppt/theme/theme1.xml><?xml version="1.0" encoding="utf-8"?>
<a:theme xmlns:a="http://schemas.openxmlformats.org/drawingml/2006/main" name="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16041</Words>
  <Application>WWO_base_provider_20210929220102-c9fcf70066</Application>
  <PresentationFormat>宽屏</PresentationFormat>
  <Paragraphs>518</Paragraphs>
  <Slides>48</Slides>
  <Notes>48</Notes>
  <HiddenSlides>0</HiddenSlides>
  <MMClips>0</MMClips>
  <ScaleCrop>false</ScaleCrop>
  <HeadingPairs>
    <vt:vector size="6" baseType="variant">
      <vt:variant>
        <vt:lpstr>已用的字体</vt:lpstr>
      </vt:variant>
      <vt:variant>
        <vt:i4>19</vt:i4>
      </vt:variant>
      <vt:variant>
        <vt:lpstr>主题</vt:lpstr>
      </vt:variant>
      <vt:variant>
        <vt:i4>4</vt:i4>
      </vt:variant>
      <vt:variant>
        <vt:lpstr>幻灯片标题</vt:lpstr>
      </vt:variant>
      <vt:variant>
        <vt:i4>48</vt:i4>
      </vt:variant>
    </vt:vector>
  </HeadingPairs>
  <TitlesOfParts>
    <vt:vector size="71" baseType="lpstr">
      <vt:lpstr>Arial</vt:lpstr>
      <vt:lpstr>宋体</vt:lpstr>
      <vt:lpstr>Wingdings</vt:lpstr>
      <vt:lpstr>汉仪书宋二KW</vt:lpstr>
      <vt:lpstr>Rockwell Condensed</vt:lpstr>
      <vt:lpstr>Segoe UI</vt:lpstr>
      <vt:lpstr>Roboto Condensed</vt:lpstr>
      <vt:lpstr>等线</vt:lpstr>
      <vt:lpstr>等线</vt:lpstr>
      <vt:lpstr>Arial</vt:lpstr>
      <vt:lpstr>微软雅黑</vt:lpstr>
      <vt:lpstr>微软雅黑</vt:lpstr>
      <vt:lpstr>义启小魏楷</vt:lpstr>
      <vt:lpstr>汉仪旗黑KW 55S</vt:lpstr>
      <vt:lpstr>Times New Roman</vt:lpstr>
      <vt:lpstr>汉仪中等线KW</vt:lpstr>
      <vt:lpstr>汉仪楷体KW</vt:lpstr>
      <vt:lpstr>Georgia</vt:lpstr>
      <vt:lpstr>Kingsoft Confetti</vt:lpstr>
      <vt:lpstr>Office 主题​​</vt:lpstr>
      <vt:lpstr>自定义设计方案</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优品PPT</dc:creator>
  <dc:subject>https://www.ypppt.com/</dc:subject>
  <cp:lastModifiedBy>吴 佳璐</cp:lastModifiedBy>
  <dcterms:created xsi:type="dcterms:W3CDTF">2022-04-01T08:55:30Z</dcterms:created>
  <dcterms:modified xsi:type="dcterms:W3CDTF">2022-04-01T08:55:30Z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4286FC529DE2418AA8AD45C2CBCC5F55</vt:lpwstr>
  </property>
  <property fmtid="{D5CDD505-2E9C-101B-9397-08002B2CF9AE}" pid="3" name="KSOProductBuildVer">
    <vt:lpwstr>2052-0.0.0.0</vt:lpwstr>
  </property>
</Properties>
</file>